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384" r:id="rId5"/>
    <p:sldId id="276" r:id="rId6"/>
    <p:sldId id="332" r:id="rId7"/>
    <p:sldId id="331" r:id="rId8"/>
    <p:sldId id="355" r:id="rId9"/>
    <p:sldId id="297" r:id="rId10"/>
    <p:sldId id="354" r:id="rId11"/>
    <p:sldId id="377" r:id="rId12"/>
    <p:sldId id="356" r:id="rId13"/>
    <p:sldId id="357" r:id="rId14"/>
    <p:sldId id="380" r:id="rId15"/>
    <p:sldId id="372" r:id="rId16"/>
    <p:sldId id="358" r:id="rId17"/>
    <p:sldId id="359" r:id="rId18"/>
    <p:sldId id="375" r:id="rId19"/>
    <p:sldId id="360" r:id="rId20"/>
    <p:sldId id="361" r:id="rId21"/>
    <p:sldId id="381" r:id="rId22"/>
    <p:sldId id="373" r:id="rId23"/>
    <p:sldId id="362" r:id="rId24"/>
    <p:sldId id="363" r:id="rId25"/>
    <p:sldId id="376" r:id="rId26"/>
    <p:sldId id="364" r:id="rId27"/>
    <p:sldId id="365" r:id="rId28"/>
    <p:sldId id="374" r:id="rId29"/>
    <p:sldId id="366" r:id="rId30"/>
    <p:sldId id="367" r:id="rId31"/>
    <p:sldId id="378" r:id="rId32"/>
    <p:sldId id="379" r:id="rId33"/>
    <p:sldId id="370" r:id="rId34"/>
    <p:sldId id="371" r:id="rId35"/>
    <p:sldId id="275" r:id="rId3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wanza, Jenny" initials="MJ" lastIdx="19" clrIdx="0">
    <p:extLst>
      <p:ext uri="{19B8F6BF-5375-455C-9EA6-DF929625EA0E}">
        <p15:presenceInfo xmlns:p15="http://schemas.microsoft.com/office/powerpoint/2012/main" userId="S::Jenny.Mwanza@thepalladiumgroup.com::fc509b59-8074-47ef-8101-6467f20e1d26" providerId="AD"/>
      </p:ext>
    </p:extLst>
  </p:cmAuthor>
  <p:cmAuthor id="2" name="Beatus Kibiti" initials="BK" lastIdx="3" clrIdx="1">
    <p:extLst>
      <p:ext uri="{19B8F6BF-5375-455C-9EA6-DF929625EA0E}">
        <p15:presenceInfo xmlns:p15="http://schemas.microsoft.com/office/powerpoint/2012/main" userId="1382c0a9edc71c6f" providerId="Windows Live"/>
      </p:ext>
    </p:extLst>
  </p:cmAuthor>
  <p:cmAuthor id="3" name="Kalungwa, Zaharani" initials="KZ" lastIdx="8" clrIdx="2">
    <p:extLst>
      <p:ext uri="{19B8F6BF-5375-455C-9EA6-DF929625EA0E}">
        <p15:presenceInfo xmlns:p15="http://schemas.microsoft.com/office/powerpoint/2012/main" userId="S-1-5-21-2807995473-1787127442-553225578-1003" providerId="AD"/>
      </p:ext>
    </p:extLst>
  </p:cmAuthor>
  <p:cmAuthor id="4" name="McGill, Deborah" initials="MD" lastIdx="7" clrIdx="3">
    <p:extLst>
      <p:ext uri="{19B8F6BF-5375-455C-9EA6-DF929625EA0E}">
        <p15:presenceInfo xmlns:p15="http://schemas.microsoft.com/office/powerpoint/2012/main" userId="S::dmcgill@ad.unc.edu::a0cc9060-c0e4-4a98-930d-2082d949b5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9CC0"/>
    <a:srgbClr val="008C84"/>
    <a:srgbClr val="002E3A"/>
    <a:srgbClr val="9DB4BE"/>
    <a:srgbClr val="5DA19B"/>
    <a:srgbClr val="C7971C"/>
    <a:srgbClr val="555276"/>
    <a:srgbClr val="E3B757"/>
    <a:srgbClr val="2B1533"/>
    <a:srgbClr val="1E18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357B98-5026-41C4-A211-A2108AEC6C72}" v="3" dt="2019-06-10T13:58:45.6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29" autoAdjust="0"/>
    <p:restoredTop sz="88214" autoAdjust="0"/>
  </p:normalViewPr>
  <p:slideViewPr>
    <p:cSldViewPr>
      <p:cViewPr varScale="1">
        <p:scale>
          <a:sx n="52" d="100"/>
          <a:sy n="52" d="100"/>
        </p:scale>
        <p:origin x="708" y="8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261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Verification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Verified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Request Verified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Verification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rgbClr val="008C84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Validation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Validated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600" dirty="0">
              <a:latin typeface="Century Gothic" panose="020B0502020202020204" pitchFamily="34" charset="0"/>
            </a:rPr>
            <a:t>Request Validated</a:t>
          </a:r>
          <a:endParaRPr lang="en-NG" sz="16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Validation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rgbClr val="C7971C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Publication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Published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Deletion Published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Publishing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Delete Facility</a:t>
          </a:r>
          <a:endParaRPr lang="en-NG" sz="18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9DB4BE"/>
        </a:solidFill>
      </dgm:spPr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Submit Request</a:t>
          </a:r>
          <a:endParaRPr lang="en-NG" sz="18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Deletion Requested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/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1"/>
      <dgm:spPr/>
    </dgm:pt>
    <dgm:pt modelId="{DFEA4E16-ED71-41EA-BB89-735602E263A7}" type="pres">
      <dgm:prSet presAssocID="{40DDF604-2695-48D0-B756-3BA33764E204}" presName="connTx" presStyleLbl="parChTrans1D2" presStyleIdx="0" presStyleCnt="1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1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1"/>
      <dgm:spPr/>
    </dgm:pt>
    <dgm:pt modelId="{2748AEA7-635D-44AF-88B3-1979E5C7D777}" type="pres">
      <dgm:prSet presAssocID="{53192C5C-2757-4270-B834-948C582C74C1}" presName="connTx" presStyleLbl="parChTrans1D3" presStyleIdx="0" presStyleCnt="1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1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rgbClr val="008C84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Validation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Validated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600" dirty="0">
              <a:latin typeface="Century Gothic" panose="020B0502020202020204" pitchFamily="34" charset="0"/>
            </a:rPr>
            <a:t>Request Validated</a:t>
          </a:r>
          <a:endParaRPr lang="en-NG" sz="16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Validation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rgbClr val="C7971C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Publication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Published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New Facility Published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Publishing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New Facility</a:t>
          </a:r>
          <a:endParaRPr lang="en-NG" sz="18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9DB4BE"/>
        </a:solidFill>
      </dgm:spPr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Submit Request</a:t>
          </a:r>
          <a:endParaRPr lang="en-NG" sz="18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New Facility Requested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A29CC0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1"/>
      <dgm:spPr/>
    </dgm:pt>
    <dgm:pt modelId="{DFEA4E16-ED71-41EA-BB89-735602E263A7}" type="pres">
      <dgm:prSet presAssocID="{40DDF604-2695-48D0-B756-3BA33764E204}" presName="connTx" presStyleLbl="parChTrans1D2" presStyleIdx="0" presStyleCnt="1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1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1"/>
      <dgm:spPr/>
    </dgm:pt>
    <dgm:pt modelId="{2748AEA7-635D-44AF-88B3-1979E5C7D777}" type="pres">
      <dgm:prSet presAssocID="{53192C5C-2757-4270-B834-948C582C74C1}" presName="connTx" presStyleLbl="parChTrans1D3" presStyleIdx="0" presStyleCnt="1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1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Verification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Verified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Request Verified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Verification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rgbClr val="008C84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Validation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Validated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600" dirty="0">
              <a:latin typeface="Century Gothic" panose="020B0502020202020204" pitchFamily="34" charset="0"/>
            </a:rPr>
            <a:t>Request Validated</a:t>
          </a:r>
          <a:endParaRPr lang="en-NG" sz="16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Validation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rgbClr val="C7971C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Publication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Published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Update Request Published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Publishing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Update Facility</a:t>
          </a:r>
          <a:endParaRPr lang="en-NG" sz="18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9DB4BE"/>
        </a:solidFill>
      </dgm:spPr>
      <dgm:t>
        <a:bodyPr/>
        <a:lstStyle/>
        <a:p>
          <a:r>
            <a:rPr lang="en-US" sz="1800" dirty="0">
              <a:latin typeface="Century Gothic" panose="020B0502020202020204" pitchFamily="34" charset="0"/>
            </a:rPr>
            <a:t>Submit Request</a:t>
          </a:r>
          <a:endParaRPr lang="en-NG" sz="18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Update Requested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A29CC0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1"/>
      <dgm:spPr/>
    </dgm:pt>
    <dgm:pt modelId="{DFEA4E16-ED71-41EA-BB89-735602E263A7}" type="pres">
      <dgm:prSet presAssocID="{40DDF604-2695-48D0-B756-3BA33764E204}" presName="connTx" presStyleLbl="parChTrans1D2" presStyleIdx="0" presStyleCnt="1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1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1"/>
      <dgm:spPr/>
    </dgm:pt>
    <dgm:pt modelId="{2748AEA7-635D-44AF-88B3-1979E5C7D777}" type="pres">
      <dgm:prSet presAssocID="{53192C5C-2757-4270-B834-948C582C74C1}" presName="connTx" presStyleLbl="parChTrans1D3" presStyleIdx="0" presStyleCnt="1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1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F8BE568-61B0-40BB-98D1-0371EA0BB3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NG"/>
        </a:p>
      </dgm:t>
    </dgm:pt>
    <dgm:pt modelId="{7E4A30B8-BE33-41CB-ACF5-BE54ADCA8AEE}">
      <dgm:prSet phldrT="[Text]" custT="1"/>
      <dgm:spPr/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Verification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6F6CA6E6-F2F1-4735-B5B8-D9EFAFB95983}" type="parTrans" cxnId="{D4D16863-0800-4A01-9779-3CCF972F0270}">
      <dgm:prSet/>
      <dgm:spPr/>
      <dgm:t>
        <a:bodyPr/>
        <a:lstStyle/>
        <a:p>
          <a:endParaRPr lang="en-NG" sz="3600"/>
        </a:p>
      </dgm:t>
    </dgm:pt>
    <dgm:pt modelId="{A6371B44-9D1B-4BD6-A1CD-181CD385328D}" type="sibTrans" cxnId="{D4D16863-0800-4A01-9779-3CCF972F0270}">
      <dgm:prSet/>
      <dgm:spPr/>
      <dgm:t>
        <a:bodyPr/>
        <a:lstStyle/>
        <a:p>
          <a:endParaRPr lang="en-NG" sz="3600"/>
        </a:p>
      </dgm:t>
    </dgm:pt>
    <dgm:pt modelId="{EE67CC56-AFC2-47B4-B83E-DED29EF1F411}">
      <dgm:prSet phldrT="[Text]" custT="1"/>
      <dgm:spPr>
        <a:solidFill>
          <a:srgbClr val="5DA19B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Verified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40DDF604-2695-48D0-B756-3BA33764E204}" type="parTrans" cxnId="{E27AC3D4-46DB-4C86-9829-F061795C39DB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A3380E31-1B25-4933-92EA-0709FB78F29F}" type="sibTrans" cxnId="{E27AC3D4-46DB-4C86-9829-F061795C39DB}">
      <dgm:prSet/>
      <dgm:spPr/>
      <dgm:t>
        <a:bodyPr/>
        <a:lstStyle/>
        <a:p>
          <a:endParaRPr lang="en-NG" sz="3600"/>
        </a:p>
      </dgm:t>
    </dgm:pt>
    <dgm:pt modelId="{45E7AB38-51F7-4E0B-861B-CBA84D2F7B5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>
              <a:latin typeface="Century Gothic" panose="020B0502020202020204" pitchFamily="34" charset="0"/>
            </a:rPr>
            <a:t>Rejected</a:t>
          </a:r>
          <a:endParaRPr lang="en-NG" sz="2000" dirty="0">
            <a:latin typeface="Century Gothic" panose="020B0502020202020204" pitchFamily="34" charset="0"/>
          </a:endParaRPr>
        </a:p>
      </dgm:t>
    </dgm:pt>
    <dgm:pt modelId="{871F554F-4861-4AE7-B866-AE6BC6021F09}" type="parTrans" cxnId="{F0E4D972-BB17-4223-803F-A64E31E2AB35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3600"/>
        </a:p>
      </dgm:t>
    </dgm:pt>
    <dgm:pt modelId="{10A8D925-C61C-4B9F-A71F-58D5EABF0601}" type="sibTrans" cxnId="{F0E4D972-BB17-4223-803F-A64E31E2AB35}">
      <dgm:prSet/>
      <dgm:spPr/>
      <dgm:t>
        <a:bodyPr/>
        <a:lstStyle/>
        <a:p>
          <a:endParaRPr lang="en-NG" sz="3600"/>
        </a:p>
      </dgm:t>
    </dgm:pt>
    <dgm:pt modelId="{4C02B44B-0B9B-4049-8C4F-31D14EF29ED7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Request Verified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53192C5C-2757-4270-B834-948C582C74C1}" type="parTrans" cxnId="{ABB80D59-132D-4B41-8FBC-CFD97C75680D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8B25002A-EF3B-4BA5-B3DE-C91EED172857}" type="sibTrans" cxnId="{ABB80D59-132D-4B41-8FBC-CFD97C75680D}">
      <dgm:prSet/>
      <dgm:spPr/>
      <dgm:t>
        <a:bodyPr/>
        <a:lstStyle/>
        <a:p>
          <a:endParaRPr lang="en-NG" sz="3200"/>
        </a:p>
      </dgm:t>
    </dgm:pt>
    <dgm:pt modelId="{3007C8A8-77C2-4C29-A975-CDB1195D9FB0}">
      <dgm:prSet phldrT="[Text]" custT="1"/>
      <dgm:spPr>
        <a:solidFill>
          <a:srgbClr val="002E3A"/>
        </a:solidFill>
      </dgm:spPr>
      <dgm:t>
        <a:bodyPr/>
        <a:lstStyle/>
        <a:p>
          <a:r>
            <a:rPr lang="en-US" sz="1400" dirty="0">
              <a:latin typeface="Century Gothic" panose="020B0502020202020204" pitchFamily="34" charset="0"/>
            </a:rPr>
            <a:t>Verification Rejected</a:t>
          </a:r>
          <a:endParaRPr lang="en-NG" sz="1400" dirty="0">
            <a:latin typeface="Century Gothic" panose="020B0502020202020204" pitchFamily="34" charset="0"/>
          </a:endParaRPr>
        </a:p>
      </dgm:t>
    </dgm:pt>
    <dgm:pt modelId="{4A796702-E2C4-433F-92C3-A0620FD3E236}" type="parTrans" cxnId="{EB8D56B7-00D5-4159-BDD3-9717DE3D8311}">
      <dgm:prSet custT="1"/>
      <dgm:spPr>
        <a:ln>
          <a:solidFill>
            <a:srgbClr val="9DB4BE"/>
          </a:solidFill>
        </a:ln>
      </dgm:spPr>
      <dgm:t>
        <a:bodyPr/>
        <a:lstStyle/>
        <a:p>
          <a:endParaRPr lang="en-NG" sz="900"/>
        </a:p>
      </dgm:t>
    </dgm:pt>
    <dgm:pt modelId="{27FF333E-66DA-40D5-99EB-42D77C183CA6}" type="sibTrans" cxnId="{EB8D56B7-00D5-4159-BDD3-9717DE3D8311}">
      <dgm:prSet/>
      <dgm:spPr/>
      <dgm:t>
        <a:bodyPr/>
        <a:lstStyle/>
        <a:p>
          <a:endParaRPr lang="en-NG" sz="3200"/>
        </a:p>
      </dgm:t>
    </dgm:pt>
    <dgm:pt modelId="{89D10410-F45D-4FBF-8E33-DAAEE1453ADF}" type="pres">
      <dgm:prSet presAssocID="{EF8BE568-61B0-40BB-98D1-0371EA0BB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52032D-4FA5-4F58-917A-0F54F545EA8C}" type="pres">
      <dgm:prSet presAssocID="{7E4A30B8-BE33-41CB-ACF5-BE54ADCA8AEE}" presName="root1" presStyleCnt="0"/>
      <dgm:spPr/>
    </dgm:pt>
    <dgm:pt modelId="{28BB1B85-E6A2-4FAF-A445-5B74537DA8E9}" type="pres">
      <dgm:prSet presAssocID="{7E4A30B8-BE33-41CB-ACF5-BE54ADCA8AEE}" presName="LevelOneTextNode" presStyleLbl="node0" presStyleIdx="0" presStyleCnt="1" custScaleX="81499" custScaleY="53982">
        <dgm:presLayoutVars>
          <dgm:chPref val="3"/>
        </dgm:presLayoutVars>
      </dgm:prSet>
      <dgm:spPr/>
    </dgm:pt>
    <dgm:pt modelId="{D5A4DD3E-A3C7-456F-B418-02F86F4223FA}" type="pres">
      <dgm:prSet presAssocID="{7E4A30B8-BE33-41CB-ACF5-BE54ADCA8AEE}" presName="level2hierChild" presStyleCnt="0"/>
      <dgm:spPr/>
    </dgm:pt>
    <dgm:pt modelId="{53FA022E-4EE0-40CC-90A3-027DA550FFEB}" type="pres">
      <dgm:prSet presAssocID="{40DDF604-2695-48D0-B756-3BA33764E204}" presName="conn2-1" presStyleLbl="parChTrans1D2" presStyleIdx="0" presStyleCnt="2"/>
      <dgm:spPr/>
    </dgm:pt>
    <dgm:pt modelId="{DFEA4E16-ED71-41EA-BB89-735602E263A7}" type="pres">
      <dgm:prSet presAssocID="{40DDF604-2695-48D0-B756-3BA33764E204}" presName="connTx" presStyleLbl="parChTrans1D2" presStyleIdx="0" presStyleCnt="2"/>
      <dgm:spPr/>
    </dgm:pt>
    <dgm:pt modelId="{B4A5601A-DAEA-497F-90ED-934F2F141743}" type="pres">
      <dgm:prSet presAssocID="{EE67CC56-AFC2-47B4-B83E-DED29EF1F411}" presName="root2" presStyleCnt="0"/>
      <dgm:spPr/>
    </dgm:pt>
    <dgm:pt modelId="{BF1A4247-0F39-488B-B57D-A1773A83FF74}" type="pres">
      <dgm:prSet presAssocID="{EE67CC56-AFC2-47B4-B83E-DED29EF1F411}" presName="LevelTwoTextNode" presStyleLbl="node2" presStyleIdx="0" presStyleCnt="2" custScaleX="104414" custScaleY="41088">
        <dgm:presLayoutVars>
          <dgm:chPref val="3"/>
        </dgm:presLayoutVars>
      </dgm:prSet>
      <dgm:spPr/>
    </dgm:pt>
    <dgm:pt modelId="{0EE3B44D-82E1-4F66-8E58-BE9A7FBB67B8}" type="pres">
      <dgm:prSet presAssocID="{EE67CC56-AFC2-47B4-B83E-DED29EF1F411}" presName="level3hierChild" presStyleCnt="0"/>
      <dgm:spPr/>
    </dgm:pt>
    <dgm:pt modelId="{7B0DA205-0DA1-4C4B-9D9D-C1F8C4E570B1}" type="pres">
      <dgm:prSet presAssocID="{53192C5C-2757-4270-B834-948C582C74C1}" presName="conn2-1" presStyleLbl="parChTrans1D3" presStyleIdx="0" presStyleCnt="2"/>
      <dgm:spPr/>
    </dgm:pt>
    <dgm:pt modelId="{2748AEA7-635D-44AF-88B3-1979E5C7D777}" type="pres">
      <dgm:prSet presAssocID="{53192C5C-2757-4270-B834-948C582C74C1}" presName="connTx" presStyleLbl="parChTrans1D3" presStyleIdx="0" presStyleCnt="2"/>
      <dgm:spPr/>
    </dgm:pt>
    <dgm:pt modelId="{29869F46-B06D-4CE3-A3C4-3862916CFD30}" type="pres">
      <dgm:prSet presAssocID="{4C02B44B-0B9B-4049-8C4F-31D14EF29ED7}" presName="root2" presStyleCnt="0"/>
      <dgm:spPr/>
    </dgm:pt>
    <dgm:pt modelId="{F1FD11FC-FAC4-4B4D-9BAF-5418706274DC}" type="pres">
      <dgm:prSet presAssocID="{4C02B44B-0B9B-4049-8C4F-31D14EF29ED7}" presName="LevelTwoTextNode" presStyleLbl="node3" presStyleIdx="0" presStyleCnt="2" custScaleX="104414" custScaleY="41088">
        <dgm:presLayoutVars>
          <dgm:chPref val="3"/>
        </dgm:presLayoutVars>
      </dgm:prSet>
      <dgm:spPr/>
    </dgm:pt>
    <dgm:pt modelId="{12DBA941-99B9-4305-A4B5-09FF05092C17}" type="pres">
      <dgm:prSet presAssocID="{4C02B44B-0B9B-4049-8C4F-31D14EF29ED7}" presName="level3hierChild" presStyleCnt="0"/>
      <dgm:spPr/>
    </dgm:pt>
    <dgm:pt modelId="{4B9EA8F0-4D8D-41F4-B2AD-8DD453D16616}" type="pres">
      <dgm:prSet presAssocID="{871F554F-4861-4AE7-B866-AE6BC6021F09}" presName="conn2-1" presStyleLbl="parChTrans1D2" presStyleIdx="1" presStyleCnt="2"/>
      <dgm:spPr/>
    </dgm:pt>
    <dgm:pt modelId="{249E31AB-F5E3-4BC4-989B-CB9F0A8B5D04}" type="pres">
      <dgm:prSet presAssocID="{871F554F-4861-4AE7-B866-AE6BC6021F09}" presName="connTx" presStyleLbl="parChTrans1D2" presStyleIdx="1" presStyleCnt="2"/>
      <dgm:spPr/>
    </dgm:pt>
    <dgm:pt modelId="{4A261574-E278-4EB6-A20A-3EC8D3749260}" type="pres">
      <dgm:prSet presAssocID="{45E7AB38-51F7-4E0B-861B-CBA84D2F7B50}" presName="root2" presStyleCnt="0"/>
      <dgm:spPr/>
    </dgm:pt>
    <dgm:pt modelId="{35589317-4EB2-43BB-82D7-ABED91393C27}" type="pres">
      <dgm:prSet presAssocID="{45E7AB38-51F7-4E0B-861B-CBA84D2F7B50}" presName="LevelTwoTextNode" presStyleLbl="node2" presStyleIdx="1" presStyleCnt="2" custScaleX="104414" custScaleY="41088">
        <dgm:presLayoutVars>
          <dgm:chPref val="3"/>
        </dgm:presLayoutVars>
      </dgm:prSet>
      <dgm:spPr/>
    </dgm:pt>
    <dgm:pt modelId="{F74785D7-A75F-4E3F-ACB7-2EA3C1F16D62}" type="pres">
      <dgm:prSet presAssocID="{45E7AB38-51F7-4E0B-861B-CBA84D2F7B50}" presName="level3hierChild" presStyleCnt="0"/>
      <dgm:spPr/>
    </dgm:pt>
    <dgm:pt modelId="{BABD5DCE-FCE8-48BE-9422-A2F9F3B82EDB}" type="pres">
      <dgm:prSet presAssocID="{4A796702-E2C4-433F-92C3-A0620FD3E236}" presName="conn2-1" presStyleLbl="parChTrans1D3" presStyleIdx="1" presStyleCnt="2"/>
      <dgm:spPr/>
    </dgm:pt>
    <dgm:pt modelId="{84D9D22B-4C6D-4F12-B09E-EDFA6F0F3835}" type="pres">
      <dgm:prSet presAssocID="{4A796702-E2C4-433F-92C3-A0620FD3E236}" presName="connTx" presStyleLbl="parChTrans1D3" presStyleIdx="1" presStyleCnt="2"/>
      <dgm:spPr/>
    </dgm:pt>
    <dgm:pt modelId="{D66860EA-2AA7-4C1D-8370-81333CB07D7A}" type="pres">
      <dgm:prSet presAssocID="{3007C8A8-77C2-4C29-A975-CDB1195D9FB0}" presName="root2" presStyleCnt="0"/>
      <dgm:spPr/>
    </dgm:pt>
    <dgm:pt modelId="{A1D3CF76-C190-442E-8903-DF7C563E7F36}" type="pres">
      <dgm:prSet presAssocID="{3007C8A8-77C2-4C29-A975-CDB1195D9FB0}" presName="LevelTwoTextNode" presStyleLbl="node3" presStyleIdx="1" presStyleCnt="2" custScaleX="104414" custScaleY="41088">
        <dgm:presLayoutVars>
          <dgm:chPref val="3"/>
        </dgm:presLayoutVars>
      </dgm:prSet>
      <dgm:spPr/>
    </dgm:pt>
    <dgm:pt modelId="{9EF20EA8-8FD6-4286-8307-EB5EDD44DD52}" type="pres">
      <dgm:prSet presAssocID="{3007C8A8-77C2-4C29-A975-CDB1195D9FB0}" presName="level3hierChild" presStyleCnt="0"/>
      <dgm:spPr/>
    </dgm:pt>
  </dgm:ptLst>
  <dgm:cxnLst>
    <dgm:cxn modelId="{260DCD26-4A27-4307-B941-FE8F015F789F}" type="presOf" srcId="{7E4A30B8-BE33-41CB-ACF5-BE54ADCA8AEE}" destId="{28BB1B85-E6A2-4FAF-A445-5B74537DA8E9}" srcOrd="0" destOrd="0" presId="urn:microsoft.com/office/officeart/2005/8/layout/hierarchy2"/>
    <dgm:cxn modelId="{97640F39-7416-4B5F-A35F-304E781DF6E6}" type="presOf" srcId="{40DDF604-2695-48D0-B756-3BA33764E204}" destId="{DFEA4E16-ED71-41EA-BB89-735602E263A7}" srcOrd="1" destOrd="0" presId="urn:microsoft.com/office/officeart/2005/8/layout/hierarchy2"/>
    <dgm:cxn modelId="{85184F3A-E04D-4B3B-813E-B372557EF866}" type="presOf" srcId="{871F554F-4861-4AE7-B866-AE6BC6021F09}" destId="{4B9EA8F0-4D8D-41F4-B2AD-8DD453D16616}" srcOrd="0" destOrd="0" presId="urn:microsoft.com/office/officeart/2005/8/layout/hierarchy2"/>
    <dgm:cxn modelId="{84BE2F5B-9F28-4389-8C5B-5F6FB80C2D0C}" type="presOf" srcId="{871F554F-4861-4AE7-B866-AE6BC6021F09}" destId="{249E31AB-F5E3-4BC4-989B-CB9F0A8B5D04}" srcOrd="1" destOrd="0" presId="urn:microsoft.com/office/officeart/2005/8/layout/hierarchy2"/>
    <dgm:cxn modelId="{D4D16863-0800-4A01-9779-3CCF972F0270}" srcId="{EF8BE568-61B0-40BB-98D1-0371EA0BB37A}" destId="{7E4A30B8-BE33-41CB-ACF5-BE54ADCA8AEE}" srcOrd="0" destOrd="0" parTransId="{6F6CA6E6-F2F1-4735-B5B8-D9EFAFB95983}" sibTransId="{A6371B44-9D1B-4BD6-A1CD-181CD385328D}"/>
    <dgm:cxn modelId="{C56ACF4B-02D1-4E1F-9B78-305BC3E874CC}" type="presOf" srcId="{40DDF604-2695-48D0-B756-3BA33764E204}" destId="{53FA022E-4EE0-40CC-90A3-027DA550FFEB}" srcOrd="0" destOrd="0" presId="urn:microsoft.com/office/officeart/2005/8/layout/hierarchy2"/>
    <dgm:cxn modelId="{F0E4D972-BB17-4223-803F-A64E31E2AB35}" srcId="{7E4A30B8-BE33-41CB-ACF5-BE54ADCA8AEE}" destId="{45E7AB38-51F7-4E0B-861B-CBA84D2F7B50}" srcOrd="1" destOrd="0" parTransId="{871F554F-4861-4AE7-B866-AE6BC6021F09}" sibTransId="{10A8D925-C61C-4B9F-A71F-58D5EABF0601}"/>
    <dgm:cxn modelId="{1F48DA54-4432-4651-AD2A-B7E4BA7B8862}" type="presOf" srcId="{3007C8A8-77C2-4C29-A975-CDB1195D9FB0}" destId="{A1D3CF76-C190-442E-8903-DF7C563E7F36}" srcOrd="0" destOrd="0" presId="urn:microsoft.com/office/officeart/2005/8/layout/hierarchy2"/>
    <dgm:cxn modelId="{DB525375-6344-4A84-8924-50AA24A12261}" type="presOf" srcId="{53192C5C-2757-4270-B834-948C582C74C1}" destId="{7B0DA205-0DA1-4C4B-9D9D-C1F8C4E570B1}" srcOrd="0" destOrd="0" presId="urn:microsoft.com/office/officeart/2005/8/layout/hierarchy2"/>
    <dgm:cxn modelId="{ABB80D59-132D-4B41-8FBC-CFD97C75680D}" srcId="{EE67CC56-AFC2-47B4-B83E-DED29EF1F411}" destId="{4C02B44B-0B9B-4049-8C4F-31D14EF29ED7}" srcOrd="0" destOrd="0" parTransId="{53192C5C-2757-4270-B834-948C582C74C1}" sibTransId="{8B25002A-EF3B-4BA5-B3DE-C91EED172857}"/>
    <dgm:cxn modelId="{0F67A983-5887-43A7-94FA-C7F3AB757020}" type="presOf" srcId="{4C02B44B-0B9B-4049-8C4F-31D14EF29ED7}" destId="{F1FD11FC-FAC4-4B4D-9BAF-5418706274DC}" srcOrd="0" destOrd="0" presId="urn:microsoft.com/office/officeart/2005/8/layout/hierarchy2"/>
    <dgm:cxn modelId="{F195C48F-BBF1-4092-814C-E66F6C8B92DB}" type="presOf" srcId="{EF8BE568-61B0-40BB-98D1-0371EA0BB37A}" destId="{89D10410-F45D-4FBF-8E33-DAAEE1453ADF}" srcOrd="0" destOrd="0" presId="urn:microsoft.com/office/officeart/2005/8/layout/hierarchy2"/>
    <dgm:cxn modelId="{EE382EA5-91AE-44ED-BE37-1907F97B380A}" type="presOf" srcId="{4A796702-E2C4-433F-92C3-A0620FD3E236}" destId="{BABD5DCE-FCE8-48BE-9422-A2F9F3B82EDB}" srcOrd="0" destOrd="0" presId="urn:microsoft.com/office/officeart/2005/8/layout/hierarchy2"/>
    <dgm:cxn modelId="{EB8D56B7-00D5-4159-BDD3-9717DE3D8311}" srcId="{45E7AB38-51F7-4E0B-861B-CBA84D2F7B50}" destId="{3007C8A8-77C2-4C29-A975-CDB1195D9FB0}" srcOrd="0" destOrd="0" parTransId="{4A796702-E2C4-433F-92C3-A0620FD3E236}" sibTransId="{27FF333E-66DA-40D5-99EB-42D77C183CA6}"/>
    <dgm:cxn modelId="{993E91D2-825D-4E17-BA8E-45D8D5444DC0}" type="presOf" srcId="{53192C5C-2757-4270-B834-948C582C74C1}" destId="{2748AEA7-635D-44AF-88B3-1979E5C7D777}" srcOrd="1" destOrd="0" presId="urn:microsoft.com/office/officeart/2005/8/layout/hierarchy2"/>
    <dgm:cxn modelId="{E27AC3D4-46DB-4C86-9829-F061795C39DB}" srcId="{7E4A30B8-BE33-41CB-ACF5-BE54ADCA8AEE}" destId="{EE67CC56-AFC2-47B4-B83E-DED29EF1F411}" srcOrd="0" destOrd="0" parTransId="{40DDF604-2695-48D0-B756-3BA33764E204}" sibTransId="{A3380E31-1B25-4933-92EA-0709FB78F29F}"/>
    <dgm:cxn modelId="{62D329E3-B227-4583-BF8C-5785CCC164E4}" type="presOf" srcId="{EE67CC56-AFC2-47B4-B83E-DED29EF1F411}" destId="{BF1A4247-0F39-488B-B57D-A1773A83FF74}" srcOrd="0" destOrd="0" presId="urn:microsoft.com/office/officeart/2005/8/layout/hierarchy2"/>
    <dgm:cxn modelId="{FCCE57F0-EC5F-4D65-9B98-4A610555E05A}" type="presOf" srcId="{4A796702-E2C4-433F-92C3-A0620FD3E236}" destId="{84D9D22B-4C6D-4F12-B09E-EDFA6F0F3835}" srcOrd="1" destOrd="0" presId="urn:microsoft.com/office/officeart/2005/8/layout/hierarchy2"/>
    <dgm:cxn modelId="{B18C6AFE-266A-4CD1-96C5-D6316171B923}" type="presOf" srcId="{45E7AB38-51F7-4E0B-861B-CBA84D2F7B50}" destId="{35589317-4EB2-43BB-82D7-ABED91393C27}" srcOrd="0" destOrd="0" presId="urn:microsoft.com/office/officeart/2005/8/layout/hierarchy2"/>
    <dgm:cxn modelId="{0C92ED5E-C98B-411A-9ECB-56ED6B58AF6B}" type="presParOf" srcId="{89D10410-F45D-4FBF-8E33-DAAEE1453ADF}" destId="{5452032D-4FA5-4F58-917A-0F54F545EA8C}" srcOrd="0" destOrd="0" presId="urn:microsoft.com/office/officeart/2005/8/layout/hierarchy2"/>
    <dgm:cxn modelId="{A4C8DD23-FF9B-4F88-AE93-70DCD083607B}" type="presParOf" srcId="{5452032D-4FA5-4F58-917A-0F54F545EA8C}" destId="{28BB1B85-E6A2-4FAF-A445-5B74537DA8E9}" srcOrd="0" destOrd="0" presId="urn:microsoft.com/office/officeart/2005/8/layout/hierarchy2"/>
    <dgm:cxn modelId="{94DAE298-BD50-4F3D-969B-4DE7C4264145}" type="presParOf" srcId="{5452032D-4FA5-4F58-917A-0F54F545EA8C}" destId="{D5A4DD3E-A3C7-456F-B418-02F86F4223FA}" srcOrd="1" destOrd="0" presId="urn:microsoft.com/office/officeart/2005/8/layout/hierarchy2"/>
    <dgm:cxn modelId="{8B8F456B-6CB9-4F61-9BA2-6F8E0C81767B}" type="presParOf" srcId="{D5A4DD3E-A3C7-456F-B418-02F86F4223FA}" destId="{53FA022E-4EE0-40CC-90A3-027DA550FFEB}" srcOrd="0" destOrd="0" presId="urn:microsoft.com/office/officeart/2005/8/layout/hierarchy2"/>
    <dgm:cxn modelId="{71D36F6E-21B4-4C48-B9F9-582D6669A400}" type="presParOf" srcId="{53FA022E-4EE0-40CC-90A3-027DA550FFEB}" destId="{DFEA4E16-ED71-41EA-BB89-735602E263A7}" srcOrd="0" destOrd="0" presId="urn:microsoft.com/office/officeart/2005/8/layout/hierarchy2"/>
    <dgm:cxn modelId="{A38E7B8D-DC71-4FCC-B041-C285568FA927}" type="presParOf" srcId="{D5A4DD3E-A3C7-456F-B418-02F86F4223FA}" destId="{B4A5601A-DAEA-497F-90ED-934F2F141743}" srcOrd="1" destOrd="0" presId="urn:microsoft.com/office/officeart/2005/8/layout/hierarchy2"/>
    <dgm:cxn modelId="{76D0F371-92C5-4E78-918E-6DC3C0A0C54A}" type="presParOf" srcId="{B4A5601A-DAEA-497F-90ED-934F2F141743}" destId="{BF1A4247-0F39-488B-B57D-A1773A83FF74}" srcOrd="0" destOrd="0" presId="urn:microsoft.com/office/officeart/2005/8/layout/hierarchy2"/>
    <dgm:cxn modelId="{66D05D27-D599-479E-8DCB-CB14F6BFB5CB}" type="presParOf" srcId="{B4A5601A-DAEA-497F-90ED-934F2F141743}" destId="{0EE3B44D-82E1-4F66-8E58-BE9A7FBB67B8}" srcOrd="1" destOrd="0" presId="urn:microsoft.com/office/officeart/2005/8/layout/hierarchy2"/>
    <dgm:cxn modelId="{A08A4172-5680-4476-8454-16179C1FE774}" type="presParOf" srcId="{0EE3B44D-82E1-4F66-8E58-BE9A7FBB67B8}" destId="{7B0DA205-0DA1-4C4B-9D9D-C1F8C4E570B1}" srcOrd="0" destOrd="0" presId="urn:microsoft.com/office/officeart/2005/8/layout/hierarchy2"/>
    <dgm:cxn modelId="{5981C007-89D8-44EF-93DA-2027162A5A90}" type="presParOf" srcId="{7B0DA205-0DA1-4C4B-9D9D-C1F8C4E570B1}" destId="{2748AEA7-635D-44AF-88B3-1979E5C7D777}" srcOrd="0" destOrd="0" presId="urn:microsoft.com/office/officeart/2005/8/layout/hierarchy2"/>
    <dgm:cxn modelId="{1F87205D-F54B-424A-A3E5-2FCF12DD132B}" type="presParOf" srcId="{0EE3B44D-82E1-4F66-8E58-BE9A7FBB67B8}" destId="{29869F46-B06D-4CE3-A3C4-3862916CFD30}" srcOrd="1" destOrd="0" presId="urn:microsoft.com/office/officeart/2005/8/layout/hierarchy2"/>
    <dgm:cxn modelId="{5D34CCE2-5B0C-4AE8-A0A6-F957344630C4}" type="presParOf" srcId="{29869F46-B06D-4CE3-A3C4-3862916CFD30}" destId="{F1FD11FC-FAC4-4B4D-9BAF-5418706274DC}" srcOrd="0" destOrd="0" presId="urn:microsoft.com/office/officeart/2005/8/layout/hierarchy2"/>
    <dgm:cxn modelId="{51C6DA4A-4AA7-4669-9295-57000EE316F0}" type="presParOf" srcId="{29869F46-B06D-4CE3-A3C4-3862916CFD30}" destId="{12DBA941-99B9-4305-A4B5-09FF05092C17}" srcOrd="1" destOrd="0" presId="urn:microsoft.com/office/officeart/2005/8/layout/hierarchy2"/>
    <dgm:cxn modelId="{680F8CD0-EFF1-4EAF-911A-45DE554E64D2}" type="presParOf" srcId="{D5A4DD3E-A3C7-456F-B418-02F86F4223FA}" destId="{4B9EA8F0-4D8D-41F4-B2AD-8DD453D16616}" srcOrd="2" destOrd="0" presId="urn:microsoft.com/office/officeart/2005/8/layout/hierarchy2"/>
    <dgm:cxn modelId="{C3F9FCE9-5738-4A29-B9BE-0A183667C25B}" type="presParOf" srcId="{4B9EA8F0-4D8D-41F4-B2AD-8DD453D16616}" destId="{249E31AB-F5E3-4BC4-989B-CB9F0A8B5D04}" srcOrd="0" destOrd="0" presId="urn:microsoft.com/office/officeart/2005/8/layout/hierarchy2"/>
    <dgm:cxn modelId="{2EB83F28-1BC9-4F7C-AB65-576188E48A1E}" type="presParOf" srcId="{D5A4DD3E-A3C7-456F-B418-02F86F4223FA}" destId="{4A261574-E278-4EB6-A20A-3EC8D3749260}" srcOrd="3" destOrd="0" presId="urn:microsoft.com/office/officeart/2005/8/layout/hierarchy2"/>
    <dgm:cxn modelId="{243D9E96-1396-433C-ACA4-9AE374F71841}" type="presParOf" srcId="{4A261574-E278-4EB6-A20A-3EC8D3749260}" destId="{35589317-4EB2-43BB-82D7-ABED91393C27}" srcOrd="0" destOrd="0" presId="urn:microsoft.com/office/officeart/2005/8/layout/hierarchy2"/>
    <dgm:cxn modelId="{3CA4DFC0-5DB0-436D-9250-4AD391E338A1}" type="presParOf" srcId="{4A261574-E278-4EB6-A20A-3EC8D3749260}" destId="{F74785D7-A75F-4E3F-ACB7-2EA3C1F16D62}" srcOrd="1" destOrd="0" presId="urn:microsoft.com/office/officeart/2005/8/layout/hierarchy2"/>
    <dgm:cxn modelId="{234C589A-1962-48C6-B879-71C81989664C}" type="presParOf" srcId="{F74785D7-A75F-4E3F-ACB7-2EA3C1F16D62}" destId="{BABD5DCE-FCE8-48BE-9422-A2F9F3B82EDB}" srcOrd="0" destOrd="0" presId="urn:microsoft.com/office/officeart/2005/8/layout/hierarchy2"/>
    <dgm:cxn modelId="{766D6DF5-2F9D-46F5-9E8F-720D91F6A526}" type="presParOf" srcId="{BABD5DCE-FCE8-48BE-9422-A2F9F3B82EDB}" destId="{84D9D22B-4C6D-4F12-B09E-EDFA6F0F3835}" srcOrd="0" destOrd="0" presId="urn:microsoft.com/office/officeart/2005/8/layout/hierarchy2"/>
    <dgm:cxn modelId="{E705DD61-AE48-496B-BD11-E8894B640483}" type="presParOf" srcId="{F74785D7-A75F-4E3F-ACB7-2EA3C1F16D62}" destId="{D66860EA-2AA7-4C1D-8370-81333CB07D7A}" srcOrd="1" destOrd="0" presId="urn:microsoft.com/office/officeart/2005/8/layout/hierarchy2"/>
    <dgm:cxn modelId="{885BEF8B-E02A-425D-A979-A6E559936C8F}" type="presParOf" srcId="{D66860EA-2AA7-4C1D-8370-81333CB07D7A}" destId="{A1D3CF76-C190-442E-8903-DF7C563E7F36}" srcOrd="0" destOrd="0" presId="urn:microsoft.com/office/officeart/2005/8/layout/hierarchy2"/>
    <dgm:cxn modelId="{0D03AE4C-981E-40ED-87E1-47C96AF17C22}" type="presParOf" srcId="{D66860EA-2AA7-4C1D-8370-81333CB07D7A}" destId="{9EF20EA8-8FD6-4286-8307-EB5EDD44DD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4967" y="409969"/>
          <a:ext cx="1852975" cy="613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Verification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2941" y="427943"/>
        <a:ext cx="1817027" cy="577724"/>
      </dsp:txXfrm>
    </dsp:sp>
    <dsp:sp modelId="{53FA022E-4EE0-40CC-90A3-027DA550FFEB}">
      <dsp:nvSpPr>
        <dsp:cNvPr id="0" name=""/>
        <dsp:cNvSpPr/>
      </dsp:nvSpPr>
      <dsp:spPr>
        <a:xfrm rot="20440913">
          <a:off x="1830813" y="486034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533309"/>
        <a:ext cx="48185" cy="48185"/>
      </dsp:txXfrm>
    </dsp:sp>
    <dsp:sp modelId="{BF1A4247-0F39-488B-B57D-A1773A83FF74}">
      <dsp:nvSpPr>
        <dsp:cNvPr id="0" name=""/>
        <dsp:cNvSpPr/>
      </dsp:nvSpPr>
      <dsp:spPr>
        <a:xfrm>
          <a:off x="2767390" y="164452"/>
          <a:ext cx="2373974" cy="467091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Verified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178133"/>
        <a:ext cx="2346612" cy="439729"/>
      </dsp:txXfrm>
    </dsp:sp>
    <dsp:sp modelId="{7B0DA205-0DA1-4C4B-9D9D-C1F8C4E570B1}">
      <dsp:nvSpPr>
        <dsp:cNvPr id="0" name=""/>
        <dsp:cNvSpPr/>
      </dsp:nvSpPr>
      <dsp:spPr>
        <a:xfrm>
          <a:off x="5141365" y="326631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375262"/>
        <a:ext cx="45472" cy="45472"/>
      </dsp:txXfrm>
    </dsp:sp>
    <dsp:sp modelId="{F1FD11FC-FAC4-4B4D-9BAF-5418706274DC}">
      <dsp:nvSpPr>
        <dsp:cNvPr id="0" name=""/>
        <dsp:cNvSpPr/>
      </dsp:nvSpPr>
      <dsp:spPr>
        <a:xfrm>
          <a:off x="6050812" y="164452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Request Verified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178133"/>
        <a:ext cx="2346612" cy="439729"/>
      </dsp:txXfrm>
    </dsp:sp>
    <dsp:sp modelId="{4B9EA8F0-4D8D-41F4-B2AD-8DD453D16616}">
      <dsp:nvSpPr>
        <dsp:cNvPr id="0" name=""/>
        <dsp:cNvSpPr/>
      </dsp:nvSpPr>
      <dsp:spPr>
        <a:xfrm rot="1159087">
          <a:off x="1830813" y="804841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852116"/>
        <a:ext cx="48185" cy="48185"/>
      </dsp:txXfrm>
    </dsp:sp>
    <dsp:sp modelId="{35589317-4EB2-43BB-82D7-ABED91393C27}">
      <dsp:nvSpPr>
        <dsp:cNvPr id="0" name=""/>
        <dsp:cNvSpPr/>
      </dsp:nvSpPr>
      <dsp:spPr>
        <a:xfrm>
          <a:off x="2767390" y="802066"/>
          <a:ext cx="2373974" cy="46709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815747"/>
        <a:ext cx="2346612" cy="439729"/>
      </dsp:txXfrm>
    </dsp:sp>
    <dsp:sp modelId="{BABD5DCE-FCE8-48BE-9422-A2F9F3B82EDB}">
      <dsp:nvSpPr>
        <dsp:cNvPr id="0" name=""/>
        <dsp:cNvSpPr/>
      </dsp:nvSpPr>
      <dsp:spPr>
        <a:xfrm>
          <a:off x="5141365" y="964244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1012875"/>
        <a:ext cx="45472" cy="45472"/>
      </dsp:txXfrm>
    </dsp:sp>
    <dsp:sp modelId="{A1D3CF76-C190-442E-8903-DF7C563E7F36}">
      <dsp:nvSpPr>
        <dsp:cNvPr id="0" name=""/>
        <dsp:cNvSpPr/>
      </dsp:nvSpPr>
      <dsp:spPr>
        <a:xfrm>
          <a:off x="6050812" y="802066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Verification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815747"/>
        <a:ext cx="2346612" cy="43972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4967" y="409969"/>
          <a:ext cx="1852975" cy="613672"/>
        </a:xfrm>
        <a:prstGeom prst="roundRect">
          <a:avLst>
            <a:gd name="adj" fmla="val 10000"/>
          </a:avLst>
        </a:prstGeom>
        <a:solidFill>
          <a:srgbClr val="008C8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Validation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2941" y="427943"/>
        <a:ext cx="1817027" cy="577724"/>
      </dsp:txXfrm>
    </dsp:sp>
    <dsp:sp modelId="{53FA022E-4EE0-40CC-90A3-027DA550FFEB}">
      <dsp:nvSpPr>
        <dsp:cNvPr id="0" name=""/>
        <dsp:cNvSpPr/>
      </dsp:nvSpPr>
      <dsp:spPr>
        <a:xfrm rot="20440913">
          <a:off x="1830813" y="486034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533309"/>
        <a:ext cx="48185" cy="48185"/>
      </dsp:txXfrm>
    </dsp:sp>
    <dsp:sp modelId="{BF1A4247-0F39-488B-B57D-A1773A83FF74}">
      <dsp:nvSpPr>
        <dsp:cNvPr id="0" name=""/>
        <dsp:cNvSpPr/>
      </dsp:nvSpPr>
      <dsp:spPr>
        <a:xfrm>
          <a:off x="2767390" y="164452"/>
          <a:ext cx="2373974" cy="467091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Validated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178133"/>
        <a:ext cx="2346612" cy="439729"/>
      </dsp:txXfrm>
    </dsp:sp>
    <dsp:sp modelId="{7B0DA205-0DA1-4C4B-9D9D-C1F8C4E570B1}">
      <dsp:nvSpPr>
        <dsp:cNvPr id="0" name=""/>
        <dsp:cNvSpPr/>
      </dsp:nvSpPr>
      <dsp:spPr>
        <a:xfrm>
          <a:off x="5141365" y="326631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375262"/>
        <a:ext cx="45472" cy="45472"/>
      </dsp:txXfrm>
    </dsp:sp>
    <dsp:sp modelId="{F1FD11FC-FAC4-4B4D-9BAF-5418706274DC}">
      <dsp:nvSpPr>
        <dsp:cNvPr id="0" name=""/>
        <dsp:cNvSpPr/>
      </dsp:nvSpPr>
      <dsp:spPr>
        <a:xfrm>
          <a:off x="6050812" y="164452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entury Gothic" panose="020B0502020202020204" pitchFamily="34" charset="0"/>
            </a:rPr>
            <a:t>Request Validated</a:t>
          </a:r>
          <a:endParaRPr lang="en-NG" sz="1600" kern="1200" dirty="0">
            <a:latin typeface="Century Gothic" panose="020B0502020202020204" pitchFamily="34" charset="0"/>
          </a:endParaRPr>
        </a:p>
      </dsp:txBody>
      <dsp:txXfrm>
        <a:off x="6064493" y="178133"/>
        <a:ext cx="2346612" cy="439729"/>
      </dsp:txXfrm>
    </dsp:sp>
    <dsp:sp modelId="{4B9EA8F0-4D8D-41F4-B2AD-8DD453D16616}">
      <dsp:nvSpPr>
        <dsp:cNvPr id="0" name=""/>
        <dsp:cNvSpPr/>
      </dsp:nvSpPr>
      <dsp:spPr>
        <a:xfrm rot="1159087">
          <a:off x="1830813" y="804841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852116"/>
        <a:ext cx="48185" cy="48185"/>
      </dsp:txXfrm>
    </dsp:sp>
    <dsp:sp modelId="{35589317-4EB2-43BB-82D7-ABED91393C27}">
      <dsp:nvSpPr>
        <dsp:cNvPr id="0" name=""/>
        <dsp:cNvSpPr/>
      </dsp:nvSpPr>
      <dsp:spPr>
        <a:xfrm>
          <a:off x="2767390" y="802066"/>
          <a:ext cx="2373974" cy="4670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815747"/>
        <a:ext cx="2346612" cy="439729"/>
      </dsp:txXfrm>
    </dsp:sp>
    <dsp:sp modelId="{BABD5DCE-FCE8-48BE-9422-A2F9F3B82EDB}">
      <dsp:nvSpPr>
        <dsp:cNvPr id="0" name=""/>
        <dsp:cNvSpPr/>
      </dsp:nvSpPr>
      <dsp:spPr>
        <a:xfrm>
          <a:off x="5141365" y="964244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1012875"/>
        <a:ext cx="45472" cy="45472"/>
      </dsp:txXfrm>
    </dsp:sp>
    <dsp:sp modelId="{A1D3CF76-C190-442E-8903-DF7C563E7F36}">
      <dsp:nvSpPr>
        <dsp:cNvPr id="0" name=""/>
        <dsp:cNvSpPr/>
      </dsp:nvSpPr>
      <dsp:spPr>
        <a:xfrm>
          <a:off x="6050812" y="802066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Validation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815747"/>
        <a:ext cx="2346612" cy="4397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3534" y="378859"/>
          <a:ext cx="1853606" cy="613880"/>
        </a:xfrm>
        <a:prstGeom prst="roundRect">
          <a:avLst>
            <a:gd name="adj" fmla="val 10000"/>
          </a:avLst>
        </a:prstGeom>
        <a:solidFill>
          <a:srgbClr val="C797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Publication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1514" y="396839"/>
        <a:ext cx="1817646" cy="577920"/>
      </dsp:txXfrm>
    </dsp:sp>
    <dsp:sp modelId="{53FA022E-4EE0-40CC-90A3-027DA550FFEB}">
      <dsp:nvSpPr>
        <dsp:cNvPr id="0" name=""/>
        <dsp:cNvSpPr/>
      </dsp:nvSpPr>
      <dsp:spPr>
        <a:xfrm rot="20440913">
          <a:off x="1830001" y="451723"/>
          <a:ext cx="964035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64035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7918" y="502241"/>
        <a:ext cx="48201" cy="48201"/>
      </dsp:txXfrm>
    </dsp:sp>
    <dsp:sp modelId="{BF1A4247-0F39-488B-B57D-A1773A83FF74}">
      <dsp:nvSpPr>
        <dsp:cNvPr id="0" name=""/>
        <dsp:cNvSpPr/>
      </dsp:nvSpPr>
      <dsp:spPr>
        <a:xfrm>
          <a:off x="2766897" y="133259"/>
          <a:ext cx="2374783" cy="467250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Published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0582" y="146944"/>
        <a:ext cx="2347413" cy="439880"/>
      </dsp:txXfrm>
    </dsp:sp>
    <dsp:sp modelId="{7B0DA205-0DA1-4C4B-9D9D-C1F8C4E570B1}">
      <dsp:nvSpPr>
        <dsp:cNvPr id="0" name=""/>
        <dsp:cNvSpPr/>
      </dsp:nvSpPr>
      <dsp:spPr>
        <a:xfrm>
          <a:off x="5141680" y="292265"/>
          <a:ext cx="909756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09756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814" y="344140"/>
        <a:ext cx="45487" cy="45487"/>
      </dsp:txXfrm>
    </dsp:sp>
    <dsp:sp modelId="{F1FD11FC-FAC4-4B4D-9BAF-5418706274DC}">
      <dsp:nvSpPr>
        <dsp:cNvPr id="0" name=""/>
        <dsp:cNvSpPr/>
      </dsp:nvSpPr>
      <dsp:spPr>
        <a:xfrm>
          <a:off x="6051437" y="133259"/>
          <a:ext cx="2374783" cy="467250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Deletion Published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122" y="146944"/>
        <a:ext cx="2347413" cy="439880"/>
      </dsp:txXfrm>
    </dsp:sp>
    <dsp:sp modelId="{4B9EA8F0-4D8D-41F4-B2AD-8DD453D16616}">
      <dsp:nvSpPr>
        <dsp:cNvPr id="0" name=""/>
        <dsp:cNvSpPr/>
      </dsp:nvSpPr>
      <dsp:spPr>
        <a:xfrm rot="1159087">
          <a:off x="1830001" y="770638"/>
          <a:ext cx="964035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64035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7918" y="821156"/>
        <a:ext cx="48201" cy="48201"/>
      </dsp:txXfrm>
    </dsp:sp>
    <dsp:sp modelId="{35589317-4EB2-43BB-82D7-ABED91393C27}">
      <dsp:nvSpPr>
        <dsp:cNvPr id="0" name=""/>
        <dsp:cNvSpPr/>
      </dsp:nvSpPr>
      <dsp:spPr>
        <a:xfrm>
          <a:off x="2766897" y="771089"/>
          <a:ext cx="2374783" cy="4672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0582" y="784774"/>
        <a:ext cx="2347413" cy="439880"/>
      </dsp:txXfrm>
    </dsp:sp>
    <dsp:sp modelId="{BABD5DCE-FCE8-48BE-9422-A2F9F3B82EDB}">
      <dsp:nvSpPr>
        <dsp:cNvPr id="0" name=""/>
        <dsp:cNvSpPr/>
      </dsp:nvSpPr>
      <dsp:spPr>
        <a:xfrm>
          <a:off x="5141680" y="930096"/>
          <a:ext cx="909756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09756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814" y="981971"/>
        <a:ext cx="45487" cy="45487"/>
      </dsp:txXfrm>
    </dsp:sp>
    <dsp:sp modelId="{A1D3CF76-C190-442E-8903-DF7C563E7F36}">
      <dsp:nvSpPr>
        <dsp:cNvPr id="0" name=""/>
        <dsp:cNvSpPr/>
      </dsp:nvSpPr>
      <dsp:spPr>
        <a:xfrm>
          <a:off x="6051437" y="771089"/>
          <a:ext cx="2374783" cy="467250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Publishing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122" y="784774"/>
        <a:ext cx="2347413" cy="4398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2708" y="264499"/>
          <a:ext cx="1853970" cy="61400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entury Gothic" panose="020B0502020202020204" pitchFamily="34" charset="0"/>
            </a:rPr>
            <a:t>Delete Facility</a:t>
          </a:r>
          <a:endParaRPr lang="en-NG" sz="1800" kern="1200" dirty="0">
            <a:latin typeface="Century Gothic" panose="020B0502020202020204" pitchFamily="34" charset="0"/>
          </a:endParaRPr>
        </a:p>
      </dsp:txBody>
      <dsp:txXfrm>
        <a:off x="20691" y="282482"/>
        <a:ext cx="1818004" cy="578035"/>
      </dsp:txXfrm>
    </dsp:sp>
    <dsp:sp modelId="{53FA022E-4EE0-40CC-90A3-027DA550FFEB}">
      <dsp:nvSpPr>
        <dsp:cNvPr id="0" name=""/>
        <dsp:cNvSpPr/>
      </dsp:nvSpPr>
      <dsp:spPr>
        <a:xfrm>
          <a:off x="1856678" y="481939"/>
          <a:ext cx="909935" cy="179121"/>
        </a:xfrm>
        <a:custGeom>
          <a:avLst/>
          <a:gdLst/>
          <a:ahLst/>
          <a:cxnLst/>
          <a:rect l="0" t="0" r="0" b="0"/>
          <a:pathLst>
            <a:path>
              <a:moveTo>
                <a:pt x="0" y="89560"/>
              </a:moveTo>
              <a:lnTo>
                <a:pt x="909935" y="89560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897" y="548751"/>
        <a:ext cx="45496" cy="45496"/>
      </dsp:txXfrm>
    </dsp:sp>
    <dsp:sp modelId="{BF1A4247-0F39-488B-B57D-A1773A83FF74}">
      <dsp:nvSpPr>
        <dsp:cNvPr id="0" name=""/>
        <dsp:cNvSpPr/>
      </dsp:nvSpPr>
      <dsp:spPr>
        <a:xfrm>
          <a:off x="2766613" y="337828"/>
          <a:ext cx="2375249" cy="467342"/>
        </a:xfrm>
        <a:prstGeom prst="roundRect">
          <a:avLst>
            <a:gd name="adj" fmla="val 10000"/>
          </a:avLst>
        </a:prstGeom>
        <a:solidFill>
          <a:srgbClr val="9DB4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entury Gothic" panose="020B0502020202020204" pitchFamily="34" charset="0"/>
            </a:rPr>
            <a:t>Submit Request</a:t>
          </a:r>
          <a:endParaRPr lang="en-NG" sz="1800" kern="1200" dirty="0">
            <a:latin typeface="Century Gothic" panose="020B0502020202020204" pitchFamily="34" charset="0"/>
          </a:endParaRPr>
        </a:p>
      </dsp:txBody>
      <dsp:txXfrm>
        <a:off x="2780301" y="351516"/>
        <a:ext cx="2347873" cy="439966"/>
      </dsp:txXfrm>
    </dsp:sp>
    <dsp:sp modelId="{7B0DA205-0DA1-4C4B-9D9D-C1F8C4E570B1}">
      <dsp:nvSpPr>
        <dsp:cNvPr id="0" name=""/>
        <dsp:cNvSpPr/>
      </dsp:nvSpPr>
      <dsp:spPr>
        <a:xfrm>
          <a:off x="5141862" y="481939"/>
          <a:ext cx="909935" cy="179121"/>
        </a:xfrm>
        <a:custGeom>
          <a:avLst/>
          <a:gdLst/>
          <a:ahLst/>
          <a:cxnLst/>
          <a:rect l="0" t="0" r="0" b="0"/>
          <a:pathLst>
            <a:path>
              <a:moveTo>
                <a:pt x="0" y="89560"/>
              </a:moveTo>
              <a:lnTo>
                <a:pt x="909935" y="895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4081" y="548751"/>
        <a:ext cx="45496" cy="45496"/>
      </dsp:txXfrm>
    </dsp:sp>
    <dsp:sp modelId="{F1FD11FC-FAC4-4B4D-9BAF-5418706274DC}">
      <dsp:nvSpPr>
        <dsp:cNvPr id="0" name=""/>
        <dsp:cNvSpPr/>
      </dsp:nvSpPr>
      <dsp:spPr>
        <a:xfrm>
          <a:off x="6051797" y="337828"/>
          <a:ext cx="2375249" cy="467342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Deletion Requested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485" y="351516"/>
        <a:ext cx="2347873" cy="4399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4967" y="409969"/>
          <a:ext cx="1852975" cy="613672"/>
        </a:xfrm>
        <a:prstGeom prst="roundRect">
          <a:avLst>
            <a:gd name="adj" fmla="val 10000"/>
          </a:avLst>
        </a:prstGeom>
        <a:solidFill>
          <a:srgbClr val="008C8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Validation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2941" y="427943"/>
        <a:ext cx="1817027" cy="577724"/>
      </dsp:txXfrm>
    </dsp:sp>
    <dsp:sp modelId="{53FA022E-4EE0-40CC-90A3-027DA550FFEB}">
      <dsp:nvSpPr>
        <dsp:cNvPr id="0" name=""/>
        <dsp:cNvSpPr/>
      </dsp:nvSpPr>
      <dsp:spPr>
        <a:xfrm rot="20440913">
          <a:off x="1830813" y="486034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533309"/>
        <a:ext cx="48185" cy="48185"/>
      </dsp:txXfrm>
    </dsp:sp>
    <dsp:sp modelId="{BF1A4247-0F39-488B-B57D-A1773A83FF74}">
      <dsp:nvSpPr>
        <dsp:cNvPr id="0" name=""/>
        <dsp:cNvSpPr/>
      </dsp:nvSpPr>
      <dsp:spPr>
        <a:xfrm>
          <a:off x="2767390" y="164452"/>
          <a:ext cx="2373974" cy="467091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Validated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178133"/>
        <a:ext cx="2346612" cy="439729"/>
      </dsp:txXfrm>
    </dsp:sp>
    <dsp:sp modelId="{7B0DA205-0DA1-4C4B-9D9D-C1F8C4E570B1}">
      <dsp:nvSpPr>
        <dsp:cNvPr id="0" name=""/>
        <dsp:cNvSpPr/>
      </dsp:nvSpPr>
      <dsp:spPr>
        <a:xfrm>
          <a:off x="5141365" y="326631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375262"/>
        <a:ext cx="45472" cy="45472"/>
      </dsp:txXfrm>
    </dsp:sp>
    <dsp:sp modelId="{F1FD11FC-FAC4-4B4D-9BAF-5418706274DC}">
      <dsp:nvSpPr>
        <dsp:cNvPr id="0" name=""/>
        <dsp:cNvSpPr/>
      </dsp:nvSpPr>
      <dsp:spPr>
        <a:xfrm>
          <a:off x="6050812" y="164452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entury Gothic" panose="020B0502020202020204" pitchFamily="34" charset="0"/>
            </a:rPr>
            <a:t>Request Validated</a:t>
          </a:r>
          <a:endParaRPr lang="en-NG" sz="1600" kern="1200" dirty="0">
            <a:latin typeface="Century Gothic" panose="020B0502020202020204" pitchFamily="34" charset="0"/>
          </a:endParaRPr>
        </a:p>
      </dsp:txBody>
      <dsp:txXfrm>
        <a:off x="6064493" y="178133"/>
        <a:ext cx="2346612" cy="439729"/>
      </dsp:txXfrm>
    </dsp:sp>
    <dsp:sp modelId="{4B9EA8F0-4D8D-41F4-B2AD-8DD453D16616}">
      <dsp:nvSpPr>
        <dsp:cNvPr id="0" name=""/>
        <dsp:cNvSpPr/>
      </dsp:nvSpPr>
      <dsp:spPr>
        <a:xfrm rot="1159087">
          <a:off x="1830813" y="804841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852116"/>
        <a:ext cx="48185" cy="48185"/>
      </dsp:txXfrm>
    </dsp:sp>
    <dsp:sp modelId="{35589317-4EB2-43BB-82D7-ABED91393C27}">
      <dsp:nvSpPr>
        <dsp:cNvPr id="0" name=""/>
        <dsp:cNvSpPr/>
      </dsp:nvSpPr>
      <dsp:spPr>
        <a:xfrm>
          <a:off x="2767390" y="802066"/>
          <a:ext cx="2373974" cy="4670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815747"/>
        <a:ext cx="2346612" cy="439729"/>
      </dsp:txXfrm>
    </dsp:sp>
    <dsp:sp modelId="{BABD5DCE-FCE8-48BE-9422-A2F9F3B82EDB}">
      <dsp:nvSpPr>
        <dsp:cNvPr id="0" name=""/>
        <dsp:cNvSpPr/>
      </dsp:nvSpPr>
      <dsp:spPr>
        <a:xfrm>
          <a:off x="5141365" y="964244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1012875"/>
        <a:ext cx="45472" cy="45472"/>
      </dsp:txXfrm>
    </dsp:sp>
    <dsp:sp modelId="{A1D3CF76-C190-442E-8903-DF7C563E7F36}">
      <dsp:nvSpPr>
        <dsp:cNvPr id="0" name=""/>
        <dsp:cNvSpPr/>
      </dsp:nvSpPr>
      <dsp:spPr>
        <a:xfrm>
          <a:off x="6050812" y="802066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Validation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815747"/>
        <a:ext cx="2346612" cy="4397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3534" y="378859"/>
          <a:ext cx="1853606" cy="613880"/>
        </a:xfrm>
        <a:prstGeom prst="roundRect">
          <a:avLst>
            <a:gd name="adj" fmla="val 10000"/>
          </a:avLst>
        </a:prstGeom>
        <a:solidFill>
          <a:srgbClr val="C797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Publication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1514" y="396839"/>
        <a:ext cx="1817646" cy="577920"/>
      </dsp:txXfrm>
    </dsp:sp>
    <dsp:sp modelId="{53FA022E-4EE0-40CC-90A3-027DA550FFEB}">
      <dsp:nvSpPr>
        <dsp:cNvPr id="0" name=""/>
        <dsp:cNvSpPr/>
      </dsp:nvSpPr>
      <dsp:spPr>
        <a:xfrm rot="20440913">
          <a:off x="1830001" y="451723"/>
          <a:ext cx="964035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64035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7918" y="502241"/>
        <a:ext cx="48201" cy="48201"/>
      </dsp:txXfrm>
    </dsp:sp>
    <dsp:sp modelId="{BF1A4247-0F39-488B-B57D-A1773A83FF74}">
      <dsp:nvSpPr>
        <dsp:cNvPr id="0" name=""/>
        <dsp:cNvSpPr/>
      </dsp:nvSpPr>
      <dsp:spPr>
        <a:xfrm>
          <a:off x="2766897" y="133259"/>
          <a:ext cx="2374783" cy="467250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Published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0582" y="146944"/>
        <a:ext cx="2347413" cy="439880"/>
      </dsp:txXfrm>
    </dsp:sp>
    <dsp:sp modelId="{7B0DA205-0DA1-4C4B-9D9D-C1F8C4E570B1}">
      <dsp:nvSpPr>
        <dsp:cNvPr id="0" name=""/>
        <dsp:cNvSpPr/>
      </dsp:nvSpPr>
      <dsp:spPr>
        <a:xfrm>
          <a:off x="5141680" y="292265"/>
          <a:ext cx="909756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09756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814" y="344140"/>
        <a:ext cx="45487" cy="45487"/>
      </dsp:txXfrm>
    </dsp:sp>
    <dsp:sp modelId="{F1FD11FC-FAC4-4B4D-9BAF-5418706274DC}">
      <dsp:nvSpPr>
        <dsp:cNvPr id="0" name=""/>
        <dsp:cNvSpPr/>
      </dsp:nvSpPr>
      <dsp:spPr>
        <a:xfrm>
          <a:off x="6051437" y="133259"/>
          <a:ext cx="2374783" cy="467250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New Facility Published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122" y="146944"/>
        <a:ext cx="2347413" cy="439880"/>
      </dsp:txXfrm>
    </dsp:sp>
    <dsp:sp modelId="{4B9EA8F0-4D8D-41F4-B2AD-8DD453D16616}">
      <dsp:nvSpPr>
        <dsp:cNvPr id="0" name=""/>
        <dsp:cNvSpPr/>
      </dsp:nvSpPr>
      <dsp:spPr>
        <a:xfrm rot="1159087">
          <a:off x="1830001" y="770638"/>
          <a:ext cx="964035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64035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7918" y="821156"/>
        <a:ext cx="48201" cy="48201"/>
      </dsp:txXfrm>
    </dsp:sp>
    <dsp:sp modelId="{35589317-4EB2-43BB-82D7-ABED91393C27}">
      <dsp:nvSpPr>
        <dsp:cNvPr id="0" name=""/>
        <dsp:cNvSpPr/>
      </dsp:nvSpPr>
      <dsp:spPr>
        <a:xfrm>
          <a:off x="2766897" y="771089"/>
          <a:ext cx="2374783" cy="4672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0582" y="784774"/>
        <a:ext cx="2347413" cy="439880"/>
      </dsp:txXfrm>
    </dsp:sp>
    <dsp:sp modelId="{BABD5DCE-FCE8-48BE-9422-A2F9F3B82EDB}">
      <dsp:nvSpPr>
        <dsp:cNvPr id="0" name=""/>
        <dsp:cNvSpPr/>
      </dsp:nvSpPr>
      <dsp:spPr>
        <a:xfrm>
          <a:off x="5141680" y="930096"/>
          <a:ext cx="909756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09756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814" y="981971"/>
        <a:ext cx="45487" cy="45487"/>
      </dsp:txXfrm>
    </dsp:sp>
    <dsp:sp modelId="{A1D3CF76-C190-442E-8903-DF7C563E7F36}">
      <dsp:nvSpPr>
        <dsp:cNvPr id="0" name=""/>
        <dsp:cNvSpPr/>
      </dsp:nvSpPr>
      <dsp:spPr>
        <a:xfrm>
          <a:off x="6051437" y="771089"/>
          <a:ext cx="2374783" cy="467250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Publishing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122" y="784774"/>
        <a:ext cx="2347413" cy="439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2708" y="264499"/>
          <a:ext cx="1853970" cy="61400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entury Gothic" panose="020B0502020202020204" pitchFamily="34" charset="0"/>
            </a:rPr>
            <a:t>New Facility</a:t>
          </a:r>
          <a:endParaRPr lang="en-NG" sz="1800" kern="1200" dirty="0">
            <a:latin typeface="Century Gothic" panose="020B0502020202020204" pitchFamily="34" charset="0"/>
          </a:endParaRPr>
        </a:p>
      </dsp:txBody>
      <dsp:txXfrm>
        <a:off x="20691" y="282482"/>
        <a:ext cx="1818004" cy="578035"/>
      </dsp:txXfrm>
    </dsp:sp>
    <dsp:sp modelId="{53FA022E-4EE0-40CC-90A3-027DA550FFEB}">
      <dsp:nvSpPr>
        <dsp:cNvPr id="0" name=""/>
        <dsp:cNvSpPr/>
      </dsp:nvSpPr>
      <dsp:spPr>
        <a:xfrm>
          <a:off x="1856678" y="481939"/>
          <a:ext cx="909935" cy="179121"/>
        </a:xfrm>
        <a:custGeom>
          <a:avLst/>
          <a:gdLst/>
          <a:ahLst/>
          <a:cxnLst/>
          <a:rect l="0" t="0" r="0" b="0"/>
          <a:pathLst>
            <a:path>
              <a:moveTo>
                <a:pt x="0" y="89560"/>
              </a:moveTo>
              <a:lnTo>
                <a:pt x="909935" y="89560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897" y="548751"/>
        <a:ext cx="45496" cy="45496"/>
      </dsp:txXfrm>
    </dsp:sp>
    <dsp:sp modelId="{BF1A4247-0F39-488B-B57D-A1773A83FF74}">
      <dsp:nvSpPr>
        <dsp:cNvPr id="0" name=""/>
        <dsp:cNvSpPr/>
      </dsp:nvSpPr>
      <dsp:spPr>
        <a:xfrm>
          <a:off x="2766613" y="337828"/>
          <a:ext cx="2375249" cy="467342"/>
        </a:xfrm>
        <a:prstGeom prst="roundRect">
          <a:avLst>
            <a:gd name="adj" fmla="val 10000"/>
          </a:avLst>
        </a:prstGeom>
        <a:solidFill>
          <a:srgbClr val="9DB4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entury Gothic" panose="020B0502020202020204" pitchFamily="34" charset="0"/>
            </a:rPr>
            <a:t>Submit Request</a:t>
          </a:r>
          <a:endParaRPr lang="en-NG" sz="1800" kern="1200" dirty="0">
            <a:latin typeface="Century Gothic" panose="020B0502020202020204" pitchFamily="34" charset="0"/>
          </a:endParaRPr>
        </a:p>
      </dsp:txBody>
      <dsp:txXfrm>
        <a:off x="2780301" y="351516"/>
        <a:ext cx="2347873" cy="439966"/>
      </dsp:txXfrm>
    </dsp:sp>
    <dsp:sp modelId="{7B0DA205-0DA1-4C4B-9D9D-C1F8C4E570B1}">
      <dsp:nvSpPr>
        <dsp:cNvPr id="0" name=""/>
        <dsp:cNvSpPr/>
      </dsp:nvSpPr>
      <dsp:spPr>
        <a:xfrm>
          <a:off x="5141862" y="481939"/>
          <a:ext cx="909935" cy="179121"/>
        </a:xfrm>
        <a:custGeom>
          <a:avLst/>
          <a:gdLst/>
          <a:ahLst/>
          <a:cxnLst/>
          <a:rect l="0" t="0" r="0" b="0"/>
          <a:pathLst>
            <a:path>
              <a:moveTo>
                <a:pt x="0" y="89560"/>
              </a:moveTo>
              <a:lnTo>
                <a:pt x="909935" y="89560"/>
              </a:lnTo>
            </a:path>
          </a:pathLst>
        </a:custGeom>
        <a:noFill/>
        <a:ln w="25400" cap="flat" cmpd="sng" algn="ctr">
          <a:solidFill>
            <a:srgbClr val="A29C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4081" y="548751"/>
        <a:ext cx="45496" cy="45496"/>
      </dsp:txXfrm>
    </dsp:sp>
    <dsp:sp modelId="{F1FD11FC-FAC4-4B4D-9BAF-5418706274DC}">
      <dsp:nvSpPr>
        <dsp:cNvPr id="0" name=""/>
        <dsp:cNvSpPr/>
      </dsp:nvSpPr>
      <dsp:spPr>
        <a:xfrm>
          <a:off x="6051797" y="337828"/>
          <a:ext cx="2375249" cy="467342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New Facility Requested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485" y="351516"/>
        <a:ext cx="2347873" cy="4399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4967" y="409969"/>
          <a:ext cx="1852975" cy="613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Verification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2941" y="427943"/>
        <a:ext cx="1817027" cy="577724"/>
      </dsp:txXfrm>
    </dsp:sp>
    <dsp:sp modelId="{53FA022E-4EE0-40CC-90A3-027DA550FFEB}">
      <dsp:nvSpPr>
        <dsp:cNvPr id="0" name=""/>
        <dsp:cNvSpPr/>
      </dsp:nvSpPr>
      <dsp:spPr>
        <a:xfrm rot="20440913">
          <a:off x="1830813" y="486034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533309"/>
        <a:ext cx="48185" cy="48185"/>
      </dsp:txXfrm>
    </dsp:sp>
    <dsp:sp modelId="{BF1A4247-0F39-488B-B57D-A1773A83FF74}">
      <dsp:nvSpPr>
        <dsp:cNvPr id="0" name=""/>
        <dsp:cNvSpPr/>
      </dsp:nvSpPr>
      <dsp:spPr>
        <a:xfrm>
          <a:off x="2767390" y="164452"/>
          <a:ext cx="2373974" cy="467091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Verified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178133"/>
        <a:ext cx="2346612" cy="439729"/>
      </dsp:txXfrm>
    </dsp:sp>
    <dsp:sp modelId="{7B0DA205-0DA1-4C4B-9D9D-C1F8C4E570B1}">
      <dsp:nvSpPr>
        <dsp:cNvPr id="0" name=""/>
        <dsp:cNvSpPr/>
      </dsp:nvSpPr>
      <dsp:spPr>
        <a:xfrm>
          <a:off x="5141365" y="326631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375262"/>
        <a:ext cx="45472" cy="45472"/>
      </dsp:txXfrm>
    </dsp:sp>
    <dsp:sp modelId="{F1FD11FC-FAC4-4B4D-9BAF-5418706274DC}">
      <dsp:nvSpPr>
        <dsp:cNvPr id="0" name=""/>
        <dsp:cNvSpPr/>
      </dsp:nvSpPr>
      <dsp:spPr>
        <a:xfrm>
          <a:off x="6050812" y="164452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Request Verified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178133"/>
        <a:ext cx="2346612" cy="439729"/>
      </dsp:txXfrm>
    </dsp:sp>
    <dsp:sp modelId="{4B9EA8F0-4D8D-41F4-B2AD-8DD453D16616}">
      <dsp:nvSpPr>
        <dsp:cNvPr id="0" name=""/>
        <dsp:cNvSpPr/>
      </dsp:nvSpPr>
      <dsp:spPr>
        <a:xfrm rot="1159087">
          <a:off x="1830813" y="804841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852116"/>
        <a:ext cx="48185" cy="48185"/>
      </dsp:txXfrm>
    </dsp:sp>
    <dsp:sp modelId="{35589317-4EB2-43BB-82D7-ABED91393C27}">
      <dsp:nvSpPr>
        <dsp:cNvPr id="0" name=""/>
        <dsp:cNvSpPr/>
      </dsp:nvSpPr>
      <dsp:spPr>
        <a:xfrm>
          <a:off x="2767390" y="802066"/>
          <a:ext cx="2373974" cy="46709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815747"/>
        <a:ext cx="2346612" cy="439729"/>
      </dsp:txXfrm>
    </dsp:sp>
    <dsp:sp modelId="{BABD5DCE-FCE8-48BE-9422-A2F9F3B82EDB}">
      <dsp:nvSpPr>
        <dsp:cNvPr id="0" name=""/>
        <dsp:cNvSpPr/>
      </dsp:nvSpPr>
      <dsp:spPr>
        <a:xfrm>
          <a:off x="5141365" y="964244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1012875"/>
        <a:ext cx="45472" cy="45472"/>
      </dsp:txXfrm>
    </dsp:sp>
    <dsp:sp modelId="{A1D3CF76-C190-442E-8903-DF7C563E7F36}">
      <dsp:nvSpPr>
        <dsp:cNvPr id="0" name=""/>
        <dsp:cNvSpPr/>
      </dsp:nvSpPr>
      <dsp:spPr>
        <a:xfrm>
          <a:off x="6050812" y="802066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Verification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815747"/>
        <a:ext cx="2346612" cy="4397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4967" y="409969"/>
          <a:ext cx="1852975" cy="613672"/>
        </a:xfrm>
        <a:prstGeom prst="roundRect">
          <a:avLst>
            <a:gd name="adj" fmla="val 10000"/>
          </a:avLst>
        </a:prstGeom>
        <a:solidFill>
          <a:srgbClr val="008C8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Validation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2941" y="427943"/>
        <a:ext cx="1817027" cy="577724"/>
      </dsp:txXfrm>
    </dsp:sp>
    <dsp:sp modelId="{53FA022E-4EE0-40CC-90A3-027DA550FFEB}">
      <dsp:nvSpPr>
        <dsp:cNvPr id="0" name=""/>
        <dsp:cNvSpPr/>
      </dsp:nvSpPr>
      <dsp:spPr>
        <a:xfrm rot="20440913">
          <a:off x="1830813" y="486034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533309"/>
        <a:ext cx="48185" cy="48185"/>
      </dsp:txXfrm>
    </dsp:sp>
    <dsp:sp modelId="{BF1A4247-0F39-488B-B57D-A1773A83FF74}">
      <dsp:nvSpPr>
        <dsp:cNvPr id="0" name=""/>
        <dsp:cNvSpPr/>
      </dsp:nvSpPr>
      <dsp:spPr>
        <a:xfrm>
          <a:off x="2767390" y="164452"/>
          <a:ext cx="2373974" cy="467091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Validated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178133"/>
        <a:ext cx="2346612" cy="439729"/>
      </dsp:txXfrm>
    </dsp:sp>
    <dsp:sp modelId="{7B0DA205-0DA1-4C4B-9D9D-C1F8C4E570B1}">
      <dsp:nvSpPr>
        <dsp:cNvPr id="0" name=""/>
        <dsp:cNvSpPr/>
      </dsp:nvSpPr>
      <dsp:spPr>
        <a:xfrm>
          <a:off x="5141365" y="326631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375262"/>
        <a:ext cx="45472" cy="45472"/>
      </dsp:txXfrm>
    </dsp:sp>
    <dsp:sp modelId="{F1FD11FC-FAC4-4B4D-9BAF-5418706274DC}">
      <dsp:nvSpPr>
        <dsp:cNvPr id="0" name=""/>
        <dsp:cNvSpPr/>
      </dsp:nvSpPr>
      <dsp:spPr>
        <a:xfrm>
          <a:off x="6050812" y="164452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entury Gothic" panose="020B0502020202020204" pitchFamily="34" charset="0"/>
            </a:rPr>
            <a:t>Request Validated</a:t>
          </a:r>
          <a:endParaRPr lang="en-NG" sz="1600" kern="1200" dirty="0">
            <a:latin typeface="Century Gothic" panose="020B0502020202020204" pitchFamily="34" charset="0"/>
          </a:endParaRPr>
        </a:p>
      </dsp:txBody>
      <dsp:txXfrm>
        <a:off x="6064493" y="178133"/>
        <a:ext cx="2346612" cy="439729"/>
      </dsp:txXfrm>
    </dsp:sp>
    <dsp:sp modelId="{4B9EA8F0-4D8D-41F4-B2AD-8DD453D16616}">
      <dsp:nvSpPr>
        <dsp:cNvPr id="0" name=""/>
        <dsp:cNvSpPr/>
      </dsp:nvSpPr>
      <dsp:spPr>
        <a:xfrm rot="1159087">
          <a:off x="1830813" y="804841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852116"/>
        <a:ext cx="48185" cy="48185"/>
      </dsp:txXfrm>
    </dsp:sp>
    <dsp:sp modelId="{35589317-4EB2-43BB-82D7-ABED91393C27}">
      <dsp:nvSpPr>
        <dsp:cNvPr id="0" name=""/>
        <dsp:cNvSpPr/>
      </dsp:nvSpPr>
      <dsp:spPr>
        <a:xfrm>
          <a:off x="2767390" y="802066"/>
          <a:ext cx="2373974" cy="4670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815747"/>
        <a:ext cx="2346612" cy="439729"/>
      </dsp:txXfrm>
    </dsp:sp>
    <dsp:sp modelId="{BABD5DCE-FCE8-48BE-9422-A2F9F3B82EDB}">
      <dsp:nvSpPr>
        <dsp:cNvPr id="0" name=""/>
        <dsp:cNvSpPr/>
      </dsp:nvSpPr>
      <dsp:spPr>
        <a:xfrm>
          <a:off x="5141365" y="964244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1012875"/>
        <a:ext cx="45472" cy="45472"/>
      </dsp:txXfrm>
    </dsp:sp>
    <dsp:sp modelId="{A1D3CF76-C190-442E-8903-DF7C563E7F36}">
      <dsp:nvSpPr>
        <dsp:cNvPr id="0" name=""/>
        <dsp:cNvSpPr/>
      </dsp:nvSpPr>
      <dsp:spPr>
        <a:xfrm>
          <a:off x="6050812" y="802066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Validation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815747"/>
        <a:ext cx="2346612" cy="4397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3534" y="378859"/>
          <a:ext cx="1853606" cy="613880"/>
        </a:xfrm>
        <a:prstGeom prst="roundRect">
          <a:avLst>
            <a:gd name="adj" fmla="val 10000"/>
          </a:avLst>
        </a:prstGeom>
        <a:solidFill>
          <a:srgbClr val="C797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Publication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1514" y="396839"/>
        <a:ext cx="1817646" cy="577920"/>
      </dsp:txXfrm>
    </dsp:sp>
    <dsp:sp modelId="{53FA022E-4EE0-40CC-90A3-027DA550FFEB}">
      <dsp:nvSpPr>
        <dsp:cNvPr id="0" name=""/>
        <dsp:cNvSpPr/>
      </dsp:nvSpPr>
      <dsp:spPr>
        <a:xfrm rot="20440913">
          <a:off x="1830001" y="451723"/>
          <a:ext cx="964035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64035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7918" y="502241"/>
        <a:ext cx="48201" cy="48201"/>
      </dsp:txXfrm>
    </dsp:sp>
    <dsp:sp modelId="{BF1A4247-0F39-488B-B57D-A1773A83FF74}">
      <dsp:nvSpPr>
        <dsp:cNvPr id="0" name=""/>
        <dsp:cNvSpPr/>
      </dsp:nvSpPr>
      <dsp:spPr>
        <a:xfrm>
          <a:off x="2766897" y="133259"/>
          <a:ext cx="2374783" cy="467250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Published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0582" y="146944"/>
        <a:ext cx="2347413" cy="439880"/>
      </dsp:txXfrm>
    </dsp:sp>
    <dsp:sp modelId="{7B0DA205-0DA1-4C4B-9D9D-C1F8C4E570B1}">
      <dsp:nvSpPr>
        <dsp:cNvPr id="0" name=""/>
        <dsp:cNvSpPr/>
      </dsp:nvSpPr>
      <dsp:spPr>
        <a:xfrm>
          <a:off x="5141680" y="292265"/>
          <a:ext cx="909756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09756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814" y="344140"/>
        <a:ext cx="45487" cy="45487"/>
      </dsp:txXfrm>
    </dsp:sp>
    <dsp:sp modelId="{F1FD11FC-FAC4-4B4D-9BAF-5418706274DC}">
      <dsp:nvSpPr>
        <dsp:cNvPr id="0" name=""/>
        <dsp:cNvSpPr/>
      </dsp:nvSpPr>
      <dsp:spPr>
        <a:xfrm>
          <a:off x="6051437" y="133259"/>
          <a:ext cx="2374783" cy="467250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Update Request Published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122" y="146944"/>
        <a:ext cx="2347413" cy="439880"/>
      </dsp:txXfrm>
    </dsp:sp>
    <dsp:sp modelId="{4B9EA8F0-4D8D-41F4-B2AD-8DD453D16616}">
      <dsp:nvSpPr>
        <dsp:cNvPr id="0" name=""/>
        <dsp:cNvSpPr/>
      </dsp:nvSpPr>
      <dsp:spPr>
        <a:xfrm rot="1159087">
          <a:off x="1830001" y="770638"/>
          <a:ext cx="964035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64035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7918" y="821156"/>
        <a:ext cx="48201" cy="48201"/>
      </dsp:txXfrm>
    </dsp:sp>
    <dsp:sp modelId="{35589317-4EB2-43BB-82D7-ABED91393C27}">
      <dsp:nvSpPr>
        <dsp:cNvPr id="0" name=""/>
        <dsp:cNvSpPr/>
      </dsp:nvSpPr>
      <dsp:spPr>
        <a:xfrm>
          <a:off x="2766897" y="771089"/>
          <a:ext cx="2374783" cy="4672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0582" y="784774"/>
        <a:ext cx="2347413" cy="439880"/>
      </dsp:txXfrm>
    </dsp:sp>
    <dsp:sp modelId="{BABD5DCE-FCE8-48BE-9422-A2F9F3B82EDB}">
      <dsp:nvSpPr>
        <dsp:cNvPr id="0" name=""/>
        <dsp:cNvSpPr/>
      </dsp:nvSpPr>
      <dsp:spPr>
        <a:xfrm>
          <a:off x="5141680" y="930096"/>
          <a:ext cx="909756" cy="149238"/>
        </a:xfrm>
        <a:custGeom>
          <a:avLst/>
          <a:gdLst/>
          <a:ahLst/>
          <a:cxnLst/>
          <a:rect l="0" t="0" r="0" b="0"/>
          <a:pathLst>
            <a:path>
              <a:moveTo>
                <a:pt x="0" y="74619"/>
              </a:moveTo>
              <a:lnTo>
                <a:pt x="909756" y="74619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814" y="981971"/>
        <a:ext cx="45487" cy="45487"/>
      </dsp:txXfrm>
    </dsp:sp>
    <dsp:sp modelId="{A1D3CF76-C190-442E-8903-DF7C563E7F36}">
      <dsp:nvSpPr>
        <dsp:cNvPr id="0" name=""/>
        <dsp:cNvSpPr/>
      </dsp:nvSpPr>
      <dsp:spPr>
        <a:xfrm>
          <a:off x="6051437" y="771089"/>
          <a:ext cx="2374783" cy="467250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Publishing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122" y="784774"/>
        <a:ext cx="2347413" cy="4398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2708" y="264499"/>
          <a:ext cx="1853970" cy="61400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entury Gothic" panose="020B0502020202020204" pitchFamily="34" charset="0"/>
            </a:rPr>
            <a:t>Update Facility</a:t>
          </a:r>
          <a:endParaRPr lang="en-NG" sz="1800" kern="1200" dirty="0">
            <a:latin typeface="Century Gothic" panose="020B0502020202020204" pitchFamily="34" charset="0"/>
          </a:endParaRPr>
        </a:p>
      </dsp:txBody>
      <dsp:txXfrm>
        <a:off x="20691" y="282482"/>
        <a:ext cx="1818004" cy="578035"/>
      </dsp:txXfrm>
    </dsp:sp>
    <dsp:sp modelId="{53FA022E-4EE0-40CC-90A3-027DA550FFEB}">
      <dsp:nvSpPr>
        <dsp:cNvPr id="0" name=""/>
        <dsp:cNvSpPr/>
      </dsp:nvSpPr>
      <dsp:spPr>
        <a:xfrm>
          <a:off x="1856678" y="481939"/>
          <a:ext cx="909935" cy="179121"/>
        </a:xfrm>
        <a:custGeom>
          <a:avLst/>
          <a:gdLst/>
          <a:ahLst/>
          <a:cxnLst/>
          <a:rect l="0" t="0" r="0" b="0"/>
          <a:pathLst>
            <a:path>
              <a:moveTo>
                <a:pt x="0" y="89560"/>
              </a:moveTo>
              <a:lnTo>
                <a:pt x="909935" y="89560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897" y="548751"/>
        <a:ext cx="45496" cy="45496"/>
      </dsp:txXfrm>
    </dsp:sp>
    <dsp:sp modelId="{BF1A4247-0F39-488B-B57D-A1773A83FF74}">
      <dsp:nvSpPr>
        <dsp:cNvPr id="0" name=""/>
        <dsp:cNvSpPr/>
      </dsp:nvSpPr>
      <dsp:spPr>
        <a:xfrm>
          <a:off x="2766613" y="337828"/>
          <a:ext cx="2375249" cy="467342"/>
        </a:xfrm>
        <a:prstGeom prst="roundRect">
          <a:avLst>
            <a:gd name="adj" fmla="val 10000"/>
          </a:avLst>
        </a:prstGeom>
        <a:solidFill>
          <a:srgbClr val="9DB4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entury Gothic" panose="020B0502020202020204" pitchFamily="34" charset="0"/>
            </a:rPr>
            <a:t>Submit Request</a:t>
          </a:r>
          <a:endParaRPr lang="en-NG" sz="1800" kern="1200" dirty="0">
            <a:latin typeface="Century Gothic" panose="020B0502020202020204" pitchFamily="34" charset="0"/>
          </a:endParaRPr>
        </a:p>
      </dsp:txBody>
      <dsp:txXfrm>
        <a:off x="2780301" y="351516"/>
        <a:ext cx="2347873" cy="439966"/>
      </dsp:txXfrm>
    </dsp:sp>
    <dsp:sp modelId="{7B0DA205-0DA1-4C4B-9D9D-C1F8C4E570B1}">
      <dsp:nvSpPr>
        <dsp:cNvPr id="0" name=""/>
        <dsp:cNvSpPr/>
      </dsp:nvSpPr>
      <dsp:spPr>
        <a:xfrm>
          <a:off x="5141862" y="481939"/>
          <a:ext cx="909935" cy="179121"/>
        </a:xfrm>
        <a:custGeom>
          <a:avLst/>
          <a:gdLst/>
          <a:ahLst/>
          <a:cxnLst/>
          <a:rect l="0" t="0" r="0" b="0"/>
          <a:pathLst>
            <a:path>
              <a:moveTo>
                <a:pt x="0" y="89560"/>
              </a:moveTo>
              <a:lnTo>
                <a:pt x="909935" y="89560"/>
              </a:lnTo>
            </a:path>
          </a:pathLst>
        </a:custGeom>
        <a:noFill/>
        <a:ln w="25400" cap="flat" cmpd="sng" algn="ctr">
          <a:solidFill>
            <a:srgbClr val="A29C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4081" y="548751"/>
        <a:ext cx="45496" cy="45496"/>
      </dsp:txXfrm>
    </dsp:sp>
    <dsp:sp modelId="{F1FD11FC-FAC4-4B4D-9BAF-5418706274DC}">
      <dsp:nvSpPr>
        <dsp:cNvPr id="0" name=""/>
        <dsp:cNvSpPr/>
      </dsp:nvSpPr>
      <dsp:spPr>
        <a:xfrm>
          <a:off x="6051797" y="337828"/>
          <a:ext cx="2375249" cy="467342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Update Requested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5485" y="351516"/>
        <a:ext cx="2347873" cy="4399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B1B85-E6A2-4FAF-A445-5B74537DA8E9}">
      <dsp:nvSpPr>
        <dsp:cNvPr id="0" name=""/>
        <dsp:cNvSpPr/>
      </dsp:nvSpPr>
      <dsp:spPr>
        <a:xfrm>
          <a:off x="4967" y="409969"/>
          <a:ext cx="1852975" cy="613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Verification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2941" y="427943"/>
        <a:ext cx="1817027" cy="577724"/>
      </dsp:txXfrm>
    </dsp:sp>
    <dsp:sp modelId="{53FA022E-4EE0-40CC-90A3-027DA550FFEB}">
      <dsp:nvSpPr>
        <dsp:cNvPr id="0" name=""/>
        <dsp:cNvSpPr/>
      </dsp:nvSpPr>
      <dsp:spPr>
        <a:xfrm rot="20440913">
          <a:off x="1830813" y="486034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533309"/>
        <a:ext cx="48185" cy="48185"/>
      </dsp:txXfrm>
    </dsp:sp>
    <dsp:sp modelId="{BF1A4247-0F39-488B-B57D-A1773A83FF74}">
      <dsp:nvSpPr>
        <dsp:cNvPr id="0" name=""/>
        <dsp:cNvSpPr/>
      </dsp:nvSpPr>
      <dsp:spPr>
        <a:xfrm>
          <a:off x="2767390" y="164452"/>
          <a:ext cx="2373974" cy="467091"/>
        </a:xfrm>
        <a:prstGeom prst="roundRect">
          <a:avLst>
            <a:gd name="adj" fmla="val 10000"/>
          </a:avLst>
        </a:prstGeom>
        <a:solidFill>
          <a:srgbClr val="5DA19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Verified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178133"/>
        <a:ext cx="2346612" cy="439729"/>
      </dsp:txXfrm>
    </dsp:sp>
    <dsp:sp modelId="{7B0DA205-0DA1-4C4B-9D9D-C1F8C4E570B1}">
      <dsp:nvSpPr>
        <dsp:cNvPr id="0" name=""/>
        <dsp:cNvSpPr/>
      </dsp:nvSpPr>
      <dsp:spPr>
        <a:xfrm>
          <a:off x="5141365" y="326631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375262"/>
        <a:ext cx="45472" cy="45472"/>
      </dsp:txXfrm>
    </dsp:sp>
    <dsp:sp modelId="{F1FD11FC-FAC4-4B4D-9BAF-5418706274DC}">
      <dsp:nvSpPr>
        <dsp:cNvPr id="0" name=""/>
        <dsp:cNvSpPr/>
      </dsp:nvSpPr>
      <dsp:spPr>
        <a:xfrm>
          <a:off x="6050812" y="164452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Request Verified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178133"/>
        <a:ext cx="2346612" cy="439729"/>
      </dsp:txXfrm>
    </dsp:sp>
    <dsp:sp modelId="{4B9EA8F0-4D8D-41F4-B2AD-8DD453D16616}">
      <dsp:nvSpPr>
        <dsp:cNvPr id="0" name=""/>
        <dsp:cNvSpPr/>
      </dsp:nvSpPr>
      <dsp:spPr>
        <a:xfrm rot="1159087">
          <a:off x="1830813" y="804841"/>
          <a:ext cx="963707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63707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3600" kern="1200"/>
        </a:p>
      </dsp:txBody>
      <dsp:txXfrm>
        <a:off x="2288574" y="852116"/>
        <a:ext cx="48185" cy="48185"/>
      </dsp:txXfrm>
    </dsp:sp>
    <dsp:sp modelId="{35589317-4EB2-43BB-82D7-ABED91393C27}">
      <dsp:nvSpPr>
        <dsp:cNvPr id="0" name=""/>
        <dsp:cNvSpPr/>
      </dsp:nvSpPr>
      <dsp:spPr>
        <a:xfrm>
          <a:off x="2767390" y="802066"/>
          <a:ext cx="2373974" cy="46709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 panose="020B0502020202020204" pitchFamily="34" charset="0"/>
            </a:rPr>
            <a:t>Rejected</a:t>
          </a:r>
          <a:endParaRPr lang="en-NG" sz="2000" kern="1200" dirty="0">
            <a:latin typeface="Century Gothic" panose="020B0502020202020204" pitchFamily="34" charset="0"/>
          </a:endParaRPr>
        </a:p>
      </dsp:txBody>
      <dsp:txXfrm>
        <a:off x="2781071" y="815747"/>
        <a:ext cx="2346612" cy="439729"/>
      </dsp:txXfrm>
    </dsp:sp>
    <dsp:sp modelId="{BABD5DCE-FCE8-48BE-9422-A2F9F3B82EDB}">
      <dsp:nvSpPr>
        <dsp:cNvPr id="0" name=""/>
        <dsp:cNvSpPr/>
      </dsp:nvSpPr>
      <dsp:spPr>
        <a:xfrm>
          <a:off x="5141365" y="964244"/>
          <a:ext cx="909446" cy="142734"/>
        </a:xfrm>
        <a:custGeom>
          <a:avLst/>
          <a:gdLst/>
          <a:ahLst/>
          <a:cxnLst/>
          <a:rect l="0" t="0" r="0" b="0"/>
          <a:pathLst>
            <a:path>
              <a:moveTo>
                <a:pt x="0" y="71367"/>
              </a:moveTo>
              <a:lnTo>
                <a:pt x="909446" y="71367"/>
              </a:lnTo>
            </a:path>
          </a:pathLst>
        </a:custGeom>
        <a:noFill/>
        <a:ln w="25400" cap="flat" cmpd="sng" algn="ctr">
          <a:solidFill>
            <a:srgbClr val="9DB4B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G" sz="900" kern="1200"/>
        </a:p>
      </dsp:txBody>
      <dsp:txXfrm>
        <a:off x="5573352" y="1012875"/>
        <a:ext cx="45472" cy="45472"/>
      </dsp:txXfrm>
    </dsp:sp>
    <dsp:sp modelId="{A1D3CF76-C190-442E-8903-DF7C563E7F36}">
      <dsp:nvSpPr>
        <dsp:cNvPr id="0" name=""/>
        <dsp:cNvSpPr/>
      </dsp:nvSpPr>
      <dsp:spPr>
        <a:xfrm>
          <a:off x="6050812" y="802066"/>
          <a:ext cx="2373974" cy="467091"/>
        </a:xfrm>
        <a:prstGeom prst="roundRect">
          <a:avLst>
            <a:gd name="adj" fmla="val 10000"/>
          </a:avLst>
        </a:prstGeom>
        <a:solidFill>
          <a:srgbClr val="002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 pitchFamily="34" charset="0"/>
            </a:rPr>
            <a:t>Verification Rejected</a:t>
          </a:r>
          <a:endParaRPr lang="en-NG" sz="1400" kern="1200" dirty="0">
            <a:latin typeface="Century Gothic" panose="020B0502020202020204" pitchFamily="34" charset="0"/>
          </a:endParaRPr>
        </a:p>
      </dsp:txBody>
      <dsp:txXfrm>
        <a:off x="6064493" y="815747"/>
        <a:ext cx="2346612" cy="439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42C8-1770-4004-A9F5-C37FDF39754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8BC3E-3DFE-4E62-ABA8-A3563E71B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20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528575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2490914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2277312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Demonstrate how to validate request</a:t>
            </a:r>
          </a:p>
          <a:p>
            <a:pPr marL="171450" indent="-171450">
              <a:buFontTx/>
              <a:buChar char="-"/>
            </a:pPr>
            <a:r>
              <a:rPr lang="en-US" dirty="0"/>
              <a:t>Show how status changes for each approval</a:t>
            </a:r>
          </a:p>
        </p:txBody>
      </p:sp>
    </p:spTree>
    <p:extLst>
      <p:ext uri="{BB962C8B-B14F-4D97-AF65-F5344CB8AC3E}">
        <p14:creationId xmlns:p14="http://schemas.microsoft.com/office/powerpoint/2010/main" val="1793869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2601352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793085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22155311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732473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Demonstrate how to publish</a:t>
            </a:r>
          </a:p>
          <a:p>
            <a:pPr marL="171450" indent="-171450">
              <a:buFontTx/>
              <a:buChar char="-"/>
            </a:pPr>
            <a:r>
              <a:rPr lang="en-US" dirty="0"/>
              <a:t>Show how status changes for each approval</a:t>
            </a:r>
          </a:p>
        </p:txBody>
      </p:sp>
    </p:spTree>
    <p:extLst>
      <p:ext uri="{BB962C8B-B14F-4D97-AF65-F5344CB8AC3E}">
        <p14:creationId xmlns:p14="http://schemas.microsoft.com/office/powerpoint/2010/main" val="1873179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201183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54917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512535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19990245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47645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998924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1136605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58442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Demonstrate how to verify</a:t>
            </a:r>
          </a:p>
          <a:p>
            <a:pPr marL="171450" indent="-171450">
              <a:buFontTx/>
              <a:buChar char="-"/>
            </a:pPr>
            <a:r>
              <a:rPr lang="en-US" dirty="0"/>
              <a:t>Show how status changes for each approval</a:t>
            </a:r>
          </a:p>
        </p:txBody>
      </p:sp>
    </p:spTree>
    <p:extLst>
      <p:ext uri="{BB962C8B-B14F-4D97-AF65-F5344CB8AC3E}">
        <p14:creationId xmlns:p14="http://schemas.microsoft.com/office/powerpoint/2010/main" val="3031192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490842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2782564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66027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9" name="object 5"/>
          <p:cNvSpPr/>
          <p:nvPr userDrawn="1"/>
        </p:nvSpPr>
        <p:spPr>
          <a:xfrm>
            <a:off x="0" y="1143000"/>
            <a:ext cx="10058400" cy="5442455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1"/>
          <p:cNvSpPr>
            <a:spLocks noChangeArrowheads="1"/>
          </p:cNvSpPr>
          <p:nvPr userDrawn="1"/>
        </p:nvSpPr>
        <p:spPr bwMode="auto">
          <a:xfrm>
            <a:off x="-1087826" y="729054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D4DA93-353C-465D-8D96-2E93C342EC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029" y="6710895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D95E05-EBF4-4088-8091-D8E172C189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422" y="6648030"/>
            <a:ext cx="1288528" cy="11016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427643-4AB8-42F5-910E-A1D124992E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45" y="6710895"/>
            <a:ext cx="990600" cy="843991"/>
          </a:xfrm>
          <a:prstGeom prst="rect">
            <a:avLst/>
          </a:prstGeom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08DA60A2-EF2B-4559-91EB-46CB309B9E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716832"/>
            <a:ext cx="1492036" cy="96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561845" y="2702611"/>
            <a:ext cx="8429755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61845" y="2819400"/>
            <a:ext cx="6818809" cy="28575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</a:lstStyle>
          <a:p>
            <a:pPr lvl="0"/>
            <a:r>
              <a:rPr lang="en-US" dirty="0"/>
              <a:t>Point number 1</a:t>
            </a:r>
          </a:p>
          <a:p>
            <a:pPr lvl="1"/>
            <a:r>
              <a:rPr lang="en-US" dirty="0"/>
              <a:t>Information about point number 1</a:t>
            </a:r>
          </a:p>
          <a:p>
            <a:pPr lvl="2"/>
            <a:r>
              <a:rPr lang="en-US" dirty="0"/>
              <a:t>Information about point number 1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Point number 2</a:t>
            </a:r>
          </a:p>
          <a:p>
            <a:pPr lvl="1"/>
            <a:r>
              <a:rPr lang="en-US" dirty="0"/>
              <a:t>Information about point number 2</a:t>
            </a:r>
          </a:p>
          <a:p>
            <a:pPr lvl="2"/>
            <a:r>
              <a:rPr lang="en-US" dirty="0"/>
              <a:t>Information about point number 2</a:t>
            </a:r>
          </a:p>
          <a:p>
            <a:pPr lvl="2"/>
            <a:endParaRPr lang="en-US" dirty="0"/>
          </a:p>
        </p:txBody>
      </p:sp>
      <p:sp>
        <p:nvSpPr>
          <p:cNvPr id="8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80664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Graph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85800" y="2971800"/>
            <a:ext cx="40386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7477" y="29718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2187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43000"/>
            <a:ext cx="6593784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art goes here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181600" y="23622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2362200"/>
            <a:ext cx="4267200" cy="46482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Type text here</a:t>
            </a:r>
          </a:p>
          <a:p>
            <a:pPr lvl="1"/>
            <a:r>
              <a:rPr lang="en-US" dirty="0"/>
              <a:t>Type text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89171"/>
            <a:ext cx="6629400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chart goes here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43732" y="2354394"/>
            <a:ext cx="89916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6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0" y="0"/>
            <a:ext cx="10058400" cy="6550286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>
              <a:solidFill>
                <a:srgbClr val="A7BF39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85800" y="3124200"/>
            <a:ext cx="8077200" cy="297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bg1"/>
                </a:solidFill>
                <a:effectLst/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Views expressed are not necessarily those of USAID or the United States government. </a:t>
            </a:r>
          </a:p>
          <a:p>
            <a:pPr marL="12700" marR="819150">
              <a:lnSpc>
                <a:spcPts val="5200"/>
              </a:lnSpc>
            </a:pPr>
            <a:r>
              <a:rPr lang="en-US" sz="1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www.measureevaluation.org</a:t>
            </a:r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-762000" y="728269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9E379E-27B2-4254-8EC5-8B2749F7A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718410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CC20A8-EDD6-497C-B761-2C7634877D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6576125"/>
            <a:ext cx="1288528" cy="11016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EFB545-864E-4BB1-BA40-C00188FE49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818" y="6704974"/>
            <a:ext cx="990600" cy="8439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 userDrawn="1"/>
        </p:nvSpPr>
        <p:spPr>
          <a:xfrm>
            <a:off x="0" y="-1"/>
            <a:ext cx="10058400" cy="1190825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611769" y="366812"/>
            <a:ext cx="8674100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Futura LT Pro Book" panose="020B0502020204020303" pitchFamily="34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85800" y="2702611"/>
            <a:ext cx="8305800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Futura LT Pro Book" panose="020B0502020204020303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Futura LT Pro Book" panose="020B0502020204020303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Futura LT Pro Book" panose="020B0502020204020303" pitchFamily="34" charset="0"/>
              </a:defRPr>
            </a:lvl3pPr>
            <a:lvl4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24237"/>
            <a:ext cx="6629400" cy="106680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1E1860"/>
                </a:solidFill>
                <a:latin typeface="Futura LT Pro Book" panose="020B0502020204020303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BDFA0C-E80A-4094-A18A-4AC6DC5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8D3-AC1A-4FDC-8C0A-674E3B3BD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8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219201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8" r:id="rId4"/>
    <p:sldLayoutId id="2147483669" r:id="rId5"/>
    <p:sldLayoutId id="2147483670" r:id="rId6"/>
    <p:sldLayoutId id="2147483665" r:id="rId7"/>
    <p:sldLayoutId id="2147483683" r:id="rId8"/>
    <p:sldLayoutId id="2147483684" r:id="rId9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8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18" Type="http://schemas.openxmlformats.org/officeDocument/2006/relationships/diagramData" Target="../diagrams/data8.xml"/><Relationship Id="rId3" Type="http://schemas.openxmlformats.org/officeDocument/2006/relationships/diagramData" Target="../diagrams/data5.xml"/><Relationship Id="rId21" Type="http://schemas.openxmlformats.org/officeDocument/2006/relationships/diagramColors" Target="../diagrams/colors8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notesSlide" Target="../notesSlides/notesSlide19.xml"/><Relationship Id="rId16" Type="http://schemas.openxmlformats.org/officeDocument/2006/relationships/diagramColors" Target="../diagrams/colors7.xml"/><Relationship Id="rId20" Type="http://schemas.openxmlformats.org/officeDocument/2006/relationships/diagramQuickStyle" Target="../diagrams/quickStyl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19" Type="http://schemas.openxmlformats.org/officeDocument/2006/relationships/diagramLayout" Target="../diagrams/layout8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Relationship Id="rId22" Type="http://schemas.microsoft.com/office/2007/relationships/diagramDrawing" Target="../diagrams/drawing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18" Type="http://schemas.openxmlformats.org/officeDocument/2006/relationships/diagramData" Target="../diagrams/data12.xml"/><Relationship Id="rId3" Type="http://schemas.openxmlformats.org/officeDocument/2006/relationships/diagramData" Target="../diagrams/data9.xml"/><Relationship Id="rId21" Type="http://schemas.openxmlformats.org/officeDocument/2006/relationships/diagramColors" Target="../diagrams/colors12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notesSlide" Target="../notesSlides/notesSlide20.xml"/><Relationship Id="rId16" Type="http://schemas.openxmlformats.org/officeDocument/2006/relationships/diagramColors" Target="../diagrams/colors11.xml"/><Relationship Id="rId20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19" Type="http://schemas.openxmlformats.org/officeDocument/2006/relationships/diagramLayout" Target="../diagrams/layout12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Relationship Id="rId22" Type="http://schemas.microsoft.com/office/2007/relationships/diagramDrawing" Target="../diagrams/drawing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/>
          <p:nvPr/>
        </p:nvSpPr>
        <p:spPr>
          <a:xfrm>
            <a:off x="609600" y="379900"/>
            <a:ext cx="8839200" cy="1667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495"/>
              </a:lnSpc>
            </a:pPr>
            <a:r>
              <a:rPr lang="en-US" sz="5700" b="1" spc="-265" dirty="0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rPr>
              <a:t>Module 2.2</a:t>
            </a:r>
          </a:p>
          <a:p>
            <a:pPr marL="12700">
              <a:lnSpc>
                <a:spcPts val="6495"/>
              </a:lnSpc>
            </a:pPr>
            <a:r>
              <a:rPr lang="en-US" sz="5400" b="1" spc="-265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Approval Workflows</a:t>
            </a:r>
            <a:endParaRPr lang="en-US" sz="5400" dirty="0">
              <a:solidFill>
                <a:srgbClr val="1E185F"/>
              </a:solidFill>
              <a:latin typeface="Futura Lt BT" panose="020B0402020204020303" pitchFamily="34" charset="0"/>
              <a:cs typeface="Gill Sans MT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5114693" y="3810000"/>
            <a:ext cx="4715107" cy="2600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</a:pP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Rollout of Health Facility Registry/Master Facility List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for States and Local Government Areas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in Nigeria</a:t>
            </a:r>
          </a:p>
          <a:p>
            <a:pPr marL="12700"/>
            <a:r>
              <a:rPr lang="en-US" sz="2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June 2019</a:t>
            </a:r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8C9C3F-A73A-48DF-8C99-9B6344B556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896" y="3048000"/>
            <a:ext cx="5217829" cy="36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9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verification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An accepted request will go to next level of validation.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rejected request will go back to the requester.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Undo verification:</a:t>
            </a:r>
          </a:p>
          <a:p>
            <a:pPr marL="914400" lvl="1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dirty="0"/>
              <a:t>You can recall a verification action before it is validated.</a:t>
            </a:r>
          </a:p>
          <a:p>
            <a:pPr marL="914400" lvl="1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Recall will change the facility status to what it was before verification.</a:t>
            </a:r>
          </a:p>
        </p:txBody>
      </p:sp>
    </p:spTree>
    <p:extLst>
      <p:ext uri="{BB962C8B-B14F-4D97-AF65-F5344CB8AC3E}">
        <p14:creationId xmlns:p14="http://schemas.microsoft.com/office/powerpoint/2010/main" val="62823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verification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6" y="1828800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you submit a change for verification, you will see a </a:t>
            </a:r>
            <a:r>
              <a:rPr lang="en-US" b="1" dirty="0">
                <a:solidFill>
                  <a:srgbClr val="0070C0"/>
                </a:solidFill>
              </a:rPr>
              <a:t>Recall</a:t>
            </a:r>
            <a:r>
              <a:rPr lang="en-US" dirty="0"/>
              <a:t> button if the validation is pending.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>
                <a:solidFill>
                  <a:srgbClr val="0070C0"/>
                </a:solidFill>
              </a:rPr>
              <a:t>Recall</a:t>
            </a:r>
            <a:r>
              <a:rPr lang="en-US" dirty="0"/>
              <a:t>. You will get this prompt: </a:t>
            </a:r>
            <a:r>
              <a:rPr lang="en-US" i="1" dirty="0"/>
              <a:t>“Are you sure you want to recall verification for this facility?”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/>
              <a:t>Yes</a:t>
            </a:r>
            <a:r>
              <a:rPr lang="en-US" dirty="0"/>
              <a:t> to confirm or </a:t>
            </a:r>
            <a:r>
              <a:rPr lang="en-US" b="1" dirty="0"/>
              <a:t>No</a:t>
            </a:r>
            <a:r>
              <a:rPr lang="en-US" dirty="0"/>
              <a:t> to cancel.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BBC51-0B2D-4F7D-BA64-48091CDB1E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496555" cy="837214"/>
          </a:xfrm>
        </p:spPr>
        <p:txBody>
          <a:bodyPr/>
          <a:lstStyle/>
          <a:p>
            <a:r>
              <a:rPr lang="en-US" dirty="0"/>
              <a:t>Recall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1E0EC5-162A-42F9-9D6A-A60F7ACC5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3276600"/>
            <a:ext cx="8153400" cy="178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446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Demonstration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162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Facility record</a:t>
            </a:r>
          </a:p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validation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53B856-31A3-4CFC-AD30-A45212257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648200"/>
            <a:ext cx="4117417" cy="2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242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validation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828800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Validation is the second level of approval.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the request has been verified, if you have a validation role you will receive a notification email.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Go to </a:t>
            </a:r>
            <a:r>
              <a:rPr lang="en-US" b="1" dirty="0"/>
              <a:t>My</a:t>
            </a:r>
            <a:r>
              <a:rPr lang="en-US" dirty="0"/>
              <a:t> </a:t>
            </a:r>
            <a:r>
              <a:rPr lang="en-US" b="1" dirty="0"/>
              <a:t>Pending</a:t>
            </a:r>
            <a:r>
              <a:rPr lang="en-US" dirty="0"/>
              <a:t> </a:t>
            </a:r>
            <a:r>
              <a:rPr lang="en-US" b="1" dirty="0"/>
              <a:t>Approvals</a:t>
            </a:r>
            <a:r>
              <a:rPr lang="en-US" dirty="0"/>
              <a:t> -&gt;  </a:t>
            </a:r>
            <a:r>
              <a:rPr lang="en-US" b="1" dirty="0"/>
              <a:t>Validation.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list of requests for validation will be displayed with the details about the requester and verifier.</a:t>
            </a:r>
          </a:p>
        </p:txBody>
      </p:sp>
    </p:spTree>
    <p:extLst>
      <p:ext uri="{BB962C8B-B14F-4D97-AF65-F5344CB8AC3E}">
        <p14:creationId xmlns:p14="http://schemas.microsoft.com/office/powerpoint/2010/main" val="143798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Facility record validation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DC1162-8E65-4C95-B3B2-5B96C3D43F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G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99F11D-470A-4B46-87D5-1811A7554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469" y="2438400"/>
            <a:ext cx="92487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8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validation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810755" cy="48523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validate the request, click </a:t>
            </a:r>
            <a:r>
              <a:rPr lang="en-US" b="1" dirty="0">
                <a:solidFill>
                  <a:srgbClr val="00B050"/>
                </a:solidFill>
              </a:rPr>
              <a:t>Review</a:t>
            </a:r>
            <a:r>
              <a:rPr lang="en-US" dirty="0"/>
              <a:t>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form with facility details will be shown.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Enter a validation or rejection note, depending on the review outcome.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validate, click </a:t>
            </a:r>
            <a:r>
              <a:rPr lang="en-US" b="1" dirty="0">
                <a:solidFill>
                  <a:srgbClr val="00B050"/>
                </a:solidFill>
              </a:rPr>
              <a:t>Accept</a:t>
            </a:r>
            <a:r>
              <a:rPr lang="en-US" dirty="0"/>
              <a:t>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reject, click </a:t>
            </a:r>
            <a:r>
              <a:rPr lang="en-US" b="1" dirty="0">
                <a:solidFill>
                  <a:srgbClr val="FF0000"/>
                </a:solidFill>
              </a:rPr>
              <a:t>Reject</a:t>
            </a:r>
            <a:r>
              <a:rPr lang="en-US" dirty="0"/>
              <a:t>.</a:t>
            </a:r>
            <a:endParaRPr lang="en-US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41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validation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905000"/>
            <a:ext cx="850087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validated request will go to the next level of publication.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rejected request will go back to the verifier.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Undo validation:</a:t>
            </a:r>
          </a:p>
          <a:p>
            <a:pPr marL="914400" lvl="1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dirty="0"/>
              <a:t>You can recall a validation action before a record is published.</a:t>
            </a:r>
          </a:p>
          <a:p>
            <a:pPr marL="914400" lvl="1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Recall will change the facility status to what it was before validation.</a:t>
            </a:r>
          </a:p>
        </p:txBody>
      </p:sp>
    </p:spTree>
    <p:extLst>
      <p:ext uri="{BB962C8B-B14F-4D97-AF65-F5344CB8AC3E}">
        <p14:creationId xmlns:p14="http://schemas.microsoft.com/office/powerpoint/2010/main" val="253736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validation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you submit a validation, you will see a </a:t>
            </a:r>
            <a:r>
              <a:rPr lang="en-US" b="1" dirty="0">
                <a:solidFill>
                  <a:srgbClr val="0070C0"/>
                </a:solidFill>
              </a:rPr>
              <a:t>Recall</a:t>
            </a:r>
            <a:r>
              <a:rPr lang="en-US" dirty="0"/>
              <a:t> button if the publication is pending.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>
                <a:solidFill>
                  <a:srgbClr val="0070C0"/>
                </a:solidFill>
              </a:rPr>
              <a:t>Recall</a:t>
            </a:r>
            <a:r>
              <a:rPr lang="en-US" dirty="0"/>
              <a:t>. You will get this prompt: </a:t>
            </a:r>
            <a:r>
              <a:rPr lang="en-US" i="1" dirty="0"/>
              <a:t>“Are you sure you want to recall validation for this facility?”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/>
              <a:t>Yes</a:t>
            </a:r>
            <a:r>
              <a:rPr lang="en-US" dirty="0"/>
              <a:t> to confirm or </a:t>
            </a:r>
            <a:r>
              <a:rPr lang="en-US" b="1" dirty="0"/>
              <a:t>No</a:t>
            </a:r>
            <a:r>
              <a:rPr lang="en-US" dirty="0"/>
              <a:t> to cancel.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BBC51-0B2D-4F7D-BA64-48091CDB1E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496555" cy="837214"/>
          </a:xfrm>
        </p:spPr>
        <p:txBody>
          <a:bodyPr/>
          <a:lstStyle/>
          <a:p>
            <a:r>
              <a:rPr lang="en-US" dirty="0"/>
              <a:t>Recall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F403A6-BCB2-47B4-914E-3D35BAD91553}"/>
              </a:ext>
            </a:extLst>
          </p:cNvPr>
          <p:cNvPicPr/>
          <p:nvPr/>
        </p:nvPicPr>
        <p:blipFill rotWithShape="1">
          <a:blip r:embed="rId3"/>
          <a:srcRect t="27044" r="764" b="33289"/>
          <a:stretch/>
        </p:blipFill>
        <p:spPr bwMode="auto">
          <a:xfrm>
            <a:off x="1177516" y="3352800"/>
            <a:ext cx="7492682" cy="1676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08664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Demonstration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9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56114" y="2400300"/>
            <a:ext cx="8429755" cy="339090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Introduction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Facility record verification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Facility record validation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Facility record publication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Approvals status</a:t>
            </a:r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Facility record</a:t>
            </a:r>
          </a:p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publication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53B856-31A3-4CFC-AD30-A45212257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648200"/>
            <a:ext cx="4117417" cy="2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49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publication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828800"/>
            <a:ext cx="8429755" cy="5576788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Publishing is the third and final approval level.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may publish a record only if you have been assigned that role.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a request is validated, as publisher you will receive a notification email.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Go to </a:t>
            </a:r>
            <a:r>
              <a:rPr lang="en-US" b="1" dirty="0"/>
              <a:t>My Pending Approvals</a:t>
            </a:r>
            <a:r>
              <a:rPr lang="en-US" dirty="0"/>
              <a:t> -&gt;  </a:t>
            </a:r>
            <a:r>
              <a:rPr lang="en-US" b="1" dirty="0"/>
              <a:t>Publication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list of requests for publication will be displayed with details about the requester, verifier, and validator.</a:t>
            </a:r>
          </a:p>
        </p:txBody>
      </p:sp>
    </p:spTree>
    <p:extLst>
      <p:ext uri="{BB962C8B-B14F-4D97-AF65-F5344CB8AC3E}">
        <p14:creationId xmlns:p14="http://schemas.microsoft.com/office/powerpoint/2010/main" val="277422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publication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D238F67-E483-4C8F-862D-619347C333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E047C0-C80F-49E7-B4B9-46903A93D3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2438400"/>
            <a:ext cx="9153525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869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publication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48523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publish the request, click </a:t>
            </a:r>
            <a:r>
              <a:rPr lang="en-US" b="1" dirty="0">
                <a:solidFill>
                  <a:srgbClr val="00B050"/>
                </a:solidFill>
              </a:rPr>
              <a:t>Review</a:t>
            </a:r>
            <a:r>
              <a:rPr lang="en-US" dirty="0"/>
              <a:t>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form with facility details will be shown.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Enter a publication or rejection note, depending on the review’s outcome.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publish, click </a:t>
            </a:r>
            <a:r>
              <a:rPr lang="en-US" b="1" dirty="0">
                <a:solidFill>
                  <a:srgbClr val="00B050"/>
                </a:solidFill>
              </a:rPr>
              <a:t>Accept</a:t>
            </a:r>
            <a:r>
              <a:rPr lang="en-US" dirty="0"/>
              <a:t>.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reject, click </a:t>
            </a:r>
            <a:r>
              <a:rPr lang="en-US" b="1" dirty="0">
                <a:solidFill>
                  <a:srgbClr val="FF0000"/>
                </a:solidFill>
              </a:rPr>
              <a:t>Reject</a:t>
            </a:r>
            <a:r>
              <a:rPr lang="en-US" dirty="0"/>
              <a:t>.</a:t>
            </a:r>
            <a:endParaRPr lang="en-US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14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publication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50087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rejected request will go back to the validator.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the request is published, information will be visible to the public.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Publication cannot be undone.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change published information, the process must start from beginning: a user will submit an update request and follow the approval processes.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027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Demonstration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72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Approvals</a:t>
            </a:r>
          </a:p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status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53B856-31A3-4CFC-AD30-A45212257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648200"/>
            <a:ext cx="4117417" cy="2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87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4" y="366811"/>
            <a:ext cx="9267955" cy="2005562"/>
          </a:xfrm>
        </p:spPr>
        <p:txBody>
          <a:bodyPr/>
          <a:lstStyle/>
          <a:p>
            <a:r>
              <a:rPr lang="en-US" dirty="0"/>
              <a:t>Approvals status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138984"/>
            <a:ext cx="8724024" cy="811704"/>
          </a:xfrm>
        </p:spPr>
        <p:txBody>
          <a:bodyPr/>
          <a:lstStyle/>
          <a:p>
            <a:r>
              <a:rPr lang="en-US" dirty="0"/>
              <a:t>Creating a new facility record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5703AF6-5BD8-4919-BE0D-CE2A7BB34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841790"/>
              </p:ext>
            </p:extLst>
          </p:nvPr>
        </p:nvGraphicFramePr>
        <p:xfrm>
          <a:off x="814322" y="3352800"/>
          <a:ext cx="8429755" cy="143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FBD51F2-3494-411F-8F65-308E842EE7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455921"/>
              </p:ext>
            </p:extLst>
          </p:nvPr>
        </p:nvGraphicFramePr>
        <p:xfrm>
          <a:off x="835794" y="4738589"/>
          <a:ext cx="8429755" cy="143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D3D31ED0-FEA8-442C-A235-65646BF1C4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6428878"/>
              </p:ext>
            </p:extLst>
          </p:nvPr>
        </p:nvGraphicFramePr>
        <p:xfrm>
          <a:off x="856114" y="6248400"/>
          <a:ext cx="8429755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5657EF9C-6410-45AB-BD19-1F5C02BED243}"/>
              </a:ext>
            </a:extLst>
          </p:cNvPr>
          <p:cNvSpPr/>
          <p:nvPr/>
        </p:nvSpPr>
        <p:spPr>
          <a:xfrm>
            <a:off x="1524000" y="3114027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1B029D-CF7D-430A-893F-0C369C67E8F0}"/>
              </a:ext>
            </a:extLst>
          </p:cNvPr>
          <p:cNvSpPr txBox="1"/>
          <p:nvPr/>
        </p:nvSpPr>
        <p:spPr>
          <a:xfrm>
            <a:off x="7430997" y="1928419"/>
            <a:ext cx="1372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Status</a:t>
            </a:r>
            <a:endParaRPr lang="en-NG" sz="2800" b="1"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F9179741-5D7E-4149-9856-1295FC5067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5537381"/>
              </p:ext>
            </p:extLst>
          </p:nvPr>
        </p:nvGraphicFramePr>
        <p:xfrm>
          <a:off x="814322" y="2195611"/>
          <a:ext cx="8429755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3" name="Arrow: Down 12">
            <a:extLst>
              <a:ext uri="{FF2B5EF4-FFF2-40B4-BE49-F238E27FC236}">
                <a16:creationId xmlns:a16="http://schemas.microsoft.com/office/drawing/2014/main" id="{F239BD88-8BDB-46F9-A4B2-69183BA1F02F}"/>
              </a:ext>
            </a:extLst>
          </p:cNvPr>
          <p:cNvSpPr/>
          <p:nvPr/>
        </p:nvSpPr>
        <p:spPr>
          <a:xfrm>
            <a:off x="1524000" y="4495800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E9296D0-4E13-455A-8B58-B7CEA23C7B93}"/>
              </a:ext>
            </a:extLst>
          </p:cNvPr>
          <p:cNvSpPr/>
          <p:nvPr/>
        </p:nvSpPr>
        <p:spPr>
          <a:xfrm>
            <a:off x="1524000" y="6019800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889227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Approvals status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7743955" cy="837214"/>
          </a:xfrm>
        </p:spPr>
        <p:txBody>
          <a:bodyPr/>
          <a:lstStyle/>
          <a:p>
            <a:r>
              <a:rPr lang="en-US" dirty="0"/>
              <a:t>Updating a facility record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5703AF6-5BD8-4919-BE0D-CE2A7BB34127}"/>
              </a:ext>
            </a:extLst>
          </p:cNvPr>
          <p:cNvGraphicFramePr/>
          <p:nvPr/>
        </p:nvGraphicFramePr>
        <p:xfrm>
          <a:off x="814322" y="3352800"/>
          <a:ext cx="8429755" cy="143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FBD51F2-3494-411F-8F65-308E842EE793}"/>
              </a:ext>
            </a:extLst>
          </p:cNvPr>
          <p:cNvGraphicFramePr/>
          <p:nvPr/>
        </p:nvGraphicFramePr>
        <p:xfrm>
          <a:off x="835794" y="4738589"/>
          <a:ext cx="8429755" cy="143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D3D31ED0-FEA8-442C-A235-65646BF1C4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809066"/>
              </p:ext>
            </p:extLst>
          </p:nvPr>
        </p:nvGraphicFramePr>
        <p:xfrm>
          <a:off x="856114" y="6248400"/>
          <a:ext cx="8429755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5657EF9C-6410-45AB-BD19-1F5C02BED243}"/>
              </a:ext>
            </a:extLst>
          </p:cNvPr>
          <p:cNvSpPr/>
          <p:nvPr/>
        </p:nvSpPr>
        <p:spPr>
          <a:xfrm>
            <a:off x="1524000" y="3114027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1B029D-CF7D-430A-893F-0C369C67E8F0}"/>
              </a:ext>
            </a:extLst>
          </p:cNvPr>
          <p:cNvSpPr txBox="1"/>
          <p:nvPr/>
        </p:nvSpPr>
        <p:spPr>
          <a:xfrm>
            <a:off x="7430997" y="1928419"/>
            <a:ext cx="1372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Status</a:t>
            </a:r>
            <a:endParaRPr lang="en-NG" sz="2800" b="1"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F9179741-5D7E-4149-9856-1295FC5067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3398049"/>
              </p:ext>
            </p:extLst>
          </p:nvPr>
        </p:nvGraphicFramePr>
        <p:xfrm>
          <a:off x="814322" y="2195611"/>
          <a:ext cx="8429755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3" name="Arrow: Down 12">
            <a:extLst>
              <a:ext uri="{FF2B5EF4-FFF2-40B4-BE49-F238E27FC236}">
                <a16:creationId xmlns:a16="http://schemas.microsoft.com/office/drawing/2014/main" id="{F239BD88-8BDB-46F9-A4B2-69183BA1F02F}"/>
              </a:ext>
            </a:extLst>
          </p:cNvPr>
          <p:cNvSpPr/>
          <p:nvPr/>
        </p:nvSpPr>
        <p:spPr>
          <a:xfrm>
            <a:off x="1524000" y="4495800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E9296D0-4E13-455A-8B58-B7CEA23C7B93}"/>
              </a:ext>
            </a:extLst>
          </p:cNvPr>
          <p:cNvSpPr/>
          <p:nvPr/>
        </p:nvSpPr>
        <p:spPr>
          <a:xfrm>
            <a:off x="1524000" y="6019800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26447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Approvals status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7439155" cy="837214"/>
          </a:xfrm>
        </p:spPr>
        <p:txBody>
          <a:bodyPr/>
          <a:lstStyle/>
          <a:p>
            <a:r>
              <a:rPr lang="en-US" dirty="0"/>
              <a:t>Deleting a facility record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5703AF6-5BD8-4919-BE0D-CE2A7BB34127}"/>
              </a:ext>
            </a:extLst>
          </p:cNvPr>
          <p:cNvGraphicFramePr/>
          <p:nvPr/>
        </p:nvGraphicFramePr>
        <p:xfrm>
          <a:off x="814322" y="3352800"/>
          <a:ext cx="8429755" cy="143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FBD51F2-3494-411F-8F65-308E842EE793}"/>
              </a:ext>
            </a:extLst>
          </p:cNvPr>
          <p:cNvGraphicFramePr/>
          <p:nvPr/>
        </p:nvGraphicFramePr>
        <p:xfrm>
          <a:off x="835794" y="4738589"/>
          <a:ext cx="8429755" cy="143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D3D31ED0-FEA8-442C-A235-65646BF1C4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9205559"/>
              </p:ext>
            </p:extLst>
          </p:nvPr>
        </p:nvGraphicFramePr>
        <p:xfrm>
          <a:off x="856114" y="6248400"/>
          <a:ext cx="8429755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5657EF9C-6410-45AB-BD19-1F5C02BED243}"/>
              </a:ext>
            </a:extLst>
          </p:cNvPr>
          <p:cNvSpPr/>
          <p:nvPr/>
        </p:nvSpPr>
        <p:spPr>
          <a:xfrm>
            <a:off x="1524000" y="3114027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1B029D-CF7D-430A-893F-0C369C67E8F0}"/>
              </a:ext>
            </a:extLst>
          </p:cNvPr>
          <p:cNvSpPr txBox="1"/>
          <p:nvPr/>
        </p:nvSpPr>
        <p:spPr>
          <a:xfrm>
            <a:off x="7430997" y="1928419"/>
            <a:ext cx="1372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Status</a:t>
            </a:r>
            <a:endParaRPr lang="en-NG" sz="2800" b="1"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F9179741-5D7E-4149-9856-1295FC5067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7580445"/>
              </p:ext>
            </p:extLst>
          </p:nvPr>
        </p:nvGraphicFramePr>
        <p:xfrm>
          <a:off x="814322" y="2195611"/>
          <a:ext cx="8429755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3" name="Arrow: Down 12">
            <a:extLst>
              <a:ext uri="{FF2B5EF4-FFF2-40B4-BE49-F238E27FC236}">
                <a16:creationId xmlns:a16="http://schemas.microsoft.com/office/drawing/2014/main" id="{F239BD88-8BDB-46F9-A4B2-69183BA1F02F}"/>
              </a:ext>
            </a:extLst>
          </p:cNvPr>
          <p:cNvSpPr/>
          <p:nvPr/>
        </p:nvSpPr>
        <p:spPr>
          <a:xfrm>
            <a:off x="1524000" y="4495800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E9296D0-4E13-455A-8B58-B7CEA23C7B93}"/>
              </a:ext>
            </a:extLst>
          </p:cNvPr>
          <p:cNvSpPr/>
          <p:nvPr/>
        </p:nvSpPr>
        <p:spPr>
          <a:xfrm>
            <a:off x="1524000" y="6019800"/>
            <a:ext cx="457200" cy="54357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09265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7822-F151-47F9-80DD-F0EF2696A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76BBF-33F1-451C-9BFA-568A3500B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039355" cy="837214"/>
          </a:xfrm>
        </p:spPr>
        <p:txBody>
          <a:bodyPr/>
          <a:lstStyle/>
          <a:p>
            <a:r>
              <a:rPr lang="en-US" dirty="0"/>
              <a:t>Standard operating procedures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9391B1D-2DF0-46CC-9924-24BEA96661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975" y="2234204"/>
            <a:ext cx="9039224" cy="517138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Nigeria’s Federal Ministry of Health convened a workshop on MFL/HFR standard operating procedures (SOPs) for the Master Facility List (MFL)/Health Facility Registry (HFR) in October 2018.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Invited representatives of the Department of Planning, Research and Statistics and the department or agency responsible for facility registration for 17 states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Invited representatives of federal regulatory bodies and the National Primary Health Care Development Agency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Inventoried a range of procedures followed by different states for registering facilities and changing their status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Next, developed and shared draft SOPs based on the consultative process with workshop participants and the MFL Technical Working Group (TWG)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Finalized SOPs validated by the MFL TWG in November 2018</a:t>
            </a:r>
          </a:p>
        </p:txBody>
      </p:sp>
    </p:spTree>
    <p:extLst>
      <p:ext uri="{BB962C8B-B14F-4D97-AF65-F5344CB8AC3E}">
        <p14:creationId xmlns:p14="http://schemas.microsoft.com/office/powerpoint/2010/main" val="4182491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Activity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55DAD3-AAEE-4D98-A910-527F64016F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743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Verify all facility record requests sent to you.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Validate all facility record requests sent to you.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Publish all requests sent to you.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Note status changes as you approve or reject the requests.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Approvals</a:t>
            </a:r>
          </a:p>
        </p:txBody>
      </p:sp>
    </p:spTree>
    <p:extLst>
      <p:ext uri="{BB962C8B-B14F-4D97-AF65-F5344CB8AC3E}">
        <p14:creationId xmlns:p14="http://schemas.microsoft.com/office/powerpoint/2010/main" val="2642456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7822-F151-47F9-80DD-F0EF2696A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9267956" cy="1143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9391B1D-2DF0-46CC-9924-24BEA96661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4" y="1971056"/>
            <a:ext cx="8886956" cy="519174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/>
              <a:t>SOPs allow all offices responsible for facility management to have a standard process to engage with the MFL by defining facility management workflows for these tasks:</a:t>
            </a:r>
          </a:p>
          <a:p>
            <a:pPr>
              <a:spcBef>
                <a:spcPts val="600"/>
              </a:spcBef>
            </a:pPr>
            <a:endParaRPr lang="en-US" sz="2400" dirty="0"/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Creating new records for health facilities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Updating records for health facilities already registered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Deactivating records for health facilities that have closed</a:t>
            </a:r>
          </a:p>
          <a:p>
            <a:pPr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</a:pPr>
            <a:r>
              <a:rPr lang="en-US" sz="2400" dirty="0"/>
              <a:t>The SOPS that have been configured in the HFR are sufficiently flexible that they may be adapted to specific workflows, which may vary from state to state.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DB1B9-CC29-42B5-BE72-781D842303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496555" cy="837214"/>
          </a:xfrm>
        </p:spPr>
        <p:txBody>
          <a:bodyPr/>
          <a:lstStyle/>
          <a:p>
            <a:r>
              <a:rPr lang="en-US" dirty="0"/>
              <a:t>SOPs</a:t>
            </a:r>
          </a:p>
        </p:txBody>
      </p:sp>
    </p:spTree>
    <p:extLst>
      <p:ext uri="{BB962C8B-B14F-4D97-AF65-F5344CB8AC3E}">
        <p14:creationId xmlns:p14="http://schemas.microsoft.com/office/powerpoint/2010/main" val="2841082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7822-F151-47F9-80DD-F0EF2696A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9267956" cy="1143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9391B1D-2DF0-46CC-9924-24BEA96661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4" y="2300261"/>
            <a:ext cx="8886956" cy="471013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Any change of facility information (creating a new facility record or updating an existing facility record) will require three approvals before the changes are visible to the public.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Approval levels:</a:t>
            </a:r>
          </a:p>
          <a:p>
            <a:pPr marL="971550" lvl="1" indent="-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Facility record verification</a:t>
            </a:r>
          </a:p>
          <a:p>
            <a:pPr marL="971550" lvl="1" indent="-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Facility record validation</a:t>
            </a:r>
          </a:p>
          <a:p>
            <a:pPr marL="971550" lvl="1" indent="-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Facility record publication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DB1B9-CC29-42B5-BE72-781D842303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496555" cy="837214"/>
          </a:xfrm>
        </p:spPr>
        <p:txBody>
          <a:bodyPr/>
          <a:lstStyle/>
          <a:p>
            <a:r>
              <a:rPr lang="en-US" dirty="0"/>
              <a:t>Approval levels</a:t>
            </a:r>
          </a:p>
        </p:txBody>
      </p:sp>
    </p:spTree>
    <p:extLst>
      <p:ext uri="{BB962C8B-B14F-4D97-AF65-F5344CB8AC3E}">
        <p14:creationId xmlns:p14="http://schemas.microsoft.com/office/powerpoint/2010/main" val="392083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Facility record verification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53B856-31A3-4CFC-AD30-A45212257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648200"/>
            <a:ext cx="4117417" cy="2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70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verification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the request to create, update, or delete a facility record is submitted, if you have been assigned a verification role, you will receive a notification email.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Log in to the HFR.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Go to </a:t>
            </a:r>
            <a:r>
              <a:rPr lang="en-US" b="1" dirty="0"/>
              <a:t>My Pending Approvals</a:t>
            </a:r>
            <a:r>
              <a:rPr lang="en-US" dirty="0"/>
              <a:t> -&gt;  </a:t>
            </a:r>
            <a:r>
              <a:rPr lang="en-US" b="1" dirty="0"/>
              <a:t>Verification.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list of pending requests will be displayed.</a:t>
            </a:r>
          </a:p>
        </p:txBody>
      </p:sp>
    </p:spTree>
    <p:extLst>
      <p:ext uri="{BB962C8B-B14F-4D97-AF65-F5344CB8AC3E}">
        <p14:creationId xmlns:p14="http://schemas.microsoft.com/office/powerpoint/2010/main" val="329387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verification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5FAF4E-475E-48DA-9D1C-DEA58A9A3D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557"/>
          <a:stretch/>
        </p:blipFill>
        <p:spPr>
          <a:xfrm>
            <a:off x="152400" y="3399180"/>
            <a:ext cx="9753600" cy="2498039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F209FC3-17B8-4EDE-BA74-52EBCF29C0D6}"/>
              </a:ext>
            </a:extLst>
          </p:cNvPr>
          <p:cNvSpPr txBox="1">
            <a:spLocks/>
          </p:cNvSpPr>
          <p:nvPr/>
        </p:nvSpPr>
        <p:spPr>
          <a:xfrm>
            <a:off x="561845" y="2234206"/>
            <a:ext cx="8429755" cy="5080994"/>
          </a:xfrm>
          <a:prstGeom prst="rect">
            <a:avLst/>
          </a:prstGeom>
        </p:spPr>
        <p:txBody>
          <a:bodyPr/>
          <a:lstStyle>
            <a:lvl1pPr marL="0" eaLnBrk="1" hangingPunct="1"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eaLnBrk="1" hangingPunct="1"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eaLnBrk="1" hangingPunct="1"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eaLnBrk="1" hangingPunct="1">
              <a:defRPr>
                <a:solidFill>
                  <a:schemeClr val="tx1"/>
                </a:solidFill>
                <a:latin typeface="Futura LT Pro Book" panose="020B0502020204020303" pitchFamily="34" charset="0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kern="0" dirty="0"/>
              <a:t>Pending verifications</a:t>
            </a:r>
          </a:p>
        </p:txBody>
      </p:sp>
    </p:spTree>
    <p:extLst>
      <p:ext uri="{BB962C8B-B14F-4D97-AF65-F5344CB8AC3E}">
        <p14:creationId xmlns:p14="http://schemas.microsoft.com/office/powerpoint/2010/main" val="324529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record verification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14233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</a:t>
            </a:r>
            <a:r>
              <a:rPr lang="en-US" sz="2400" b="1" dirty="0">
                <a:solidFill>
                  <a:srgbClr val="00B050"/>
                </a:solidFill>
              </a:rPr>
              <a:t>Review </a:t>
            </a:r>
            <a:r>
              <a:rPr lang="en-US" sz="2400" dirty="0"/>
              <a:t>for the record you want to check.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 form with facility details will be shown.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F8842B-1AD4-43BA-9A95-923B0B3B9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715" y="3657600"/>
            <a:ext cx="3733800" cy="3943826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369C35-3DDF-45C3-9182-EACE45B4AD5F}"/>
              </a:ext>
            </a:extLst>
          </p:cNvPr>
          <p:cNvSpPr txBox="1">
            <a:spLocks/>
          </p:cNvSpPr>
          <p:nvPr/>
        </p:nvSpPr>
        <p:spPr>
          <a:xfrm>
            <a:off x="526285" y="3599974"/>
            <a:ext cx="4955035" cy="3525219"/>
          </a:xfrm>
          <a:prstGeom prst="rect">
            <a:avLst/>
          </a:prstGeom>
        </p:spPr>
        <p:txBody>
          <a:bodyPr/>
          <a:lstStyle>
            <a:lvl1pPr marL="0" eaLnBrk="1" hangingPunct="1"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eaLnBrk="1" hangingPunct="1"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eaLnBrk="1" hangingPunct="1"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eaLnBrk="1" hangingPunct="1">
              <a:defRPr>
                <a:solidFill>
                  <a:schemeClr val="tx1"/>
                </a:solidFill>
                <a:latin typeface="Futura LT Pro Book" panose="020B0502020204020303" pitchFamily="34" charset="0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kern="0" dirty="0"/>
              <a:t>Confirm that the facility information is correct.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kern="0" dirty="0"/>
              <a:t>Enter verification or rejection notes, depending on the review outcome.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kern="0" dirty="0"/>
              <a:t>To accept, click </a:t>
            </a:r>
            <a:r>
              <a:rPr lang="en-US" sz="2400" b="1" kern="0" dirty="0">
                <a:solidFill>
                  <a:srgbClr val="00B050"/>
                </a:solidFill>
              </a:rPr>
              <a:t>Accept</a:t>
            </a:r>
            <a:r>
              <a:rPr lang="en-US" sz="2400" kern="0" dirty="0"/>
              <a:t>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kern="0" dirty="0"/>
              <a:t>To reject, click </a:t>
            </a:r>
            <a:r>
              <a:rPr lang="en-US" sz="2400" b="1" kern="0" dirty="0">
                <a:solidFill>
                  <a:srgbClr val="FF0000"/>
                </a:solidFill>
              </a:rPr>
              <a:t>Reject</a:t>
            </a:r>
            <a:r>
              <a:rPr lang="en-US" sz="2400" kern="0" dirty="0"/>
              <a:t>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9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use and blue_corrected" id="{24BB43F7-A238-40E1-A388-AA30B486D4FC}" vid="{C3D0504A-8D89-47AB-96BA-D5EE0E8259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4A79819CA3F3428B644840049B5527" ma:contentTypeVersion="5" ma:contentTypeDescription="Create a new document." ma:contentTypeScope="" ma:versionID="b91ae86749413e39d6ab5cf72415f548">
  <xsd:schema xmlns:xsd="http://www.w3.org/2001/XMLSchema" xmlns:xs="http://www.w3.org/2001/XMLSchema" xmlns:p="http://schemas.microsoft.com/office/2006/metadata/properties" xmlns:ns1="http://schemas.microsoft.com/sharepoint/v3" xmlns:ns2="d8573787-17db-43b5-9af3-2a45e79ab039" xmlns:ns3="13922b43-4eea-40f2-b18b-c20327cdf16c" targetNamespace="http://schemas.microsoft.com/office/2006/metadata/properties" ma:root="true" ma:fieldsID="a3eb1c2798d4f2b319fc785c533a2476" ns1:_="" ns2:_="" ns3:_="">
    <xsd:import namespace="http://schemas.microsoft.com/sharepoint/v3"/>
    <xsd:import namespace="d8573787-17db-43b5-9af3-2a45e79ab039"/>
    <xsd:import namespace="13922b43-4eea-40f2-b18b-c20327cdf16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73787-17db-43b5-9af3-2a45e79ab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922b43-4eea-40f2-b18b-c20327cdf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36FC224-0626-43ED-8AD4-4384B71126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B12CE9-1245-4C0E-BDF8-3EE8D38EE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573787-17db-43b5-9af3-2a45e79ab039"/>
    <ds:schemaRef ds:uri="13922b43-4eea-40f2-b18b-c20327cdf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7048E68-115E-4EEB-AE32-34075EC8E989}">
  <ds:schemaRefs>
    <ds:schemaRef ds:uri="http://schemas.microsoft.com/office/2006/documentManagement/types"/>
    <ds:schemaRef ds:uri="http://schemas.openxmlformats.org/package/2006/metadata/core-properties"/>
    <ds:schemaRef ds:uri="d8573787-17db-43b5-9af3-2a45e79ab039"/>
    <ds:schemaRef ds:uri="http://purl.org/dc/elements/1.1/"/>
    <ds:schemaRef ds:uri="http://schemas.microsoft.com/office/2006/metadata/properties"/>
    <ds:schemaRef ds:uri="13922b43-4eea-40f2-b18b-c20327cdf16c"/>
    <ds:schemaRef ds:uri="http://schemas.microsoft.com/sharepoint/v3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Charteuse and blue USAID</Template>
  <TotalTime>4617</TotalTime>
  <Words>1077</Words>
  <Application>Microsoft Office PowerPoint</Application>
  <PresentationFormat>Custom</PresentationFormat>
  <Paragraphs>193</Paragraphs>
  <Slides>32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Century Gothic</vt:lpstr>
      <vt:lpstr>Courier New</vt:lpstr>
      <vt:lpstr>Futura Lt BT</vt:lpstr>
      <vt:lpstr>Futura LT Pro Book</vt:lpstr>
      <vt:lpstr>Office Theme</vt:lpstr>
      <vt:lpstr>PowerPoint Presentation</vt:lpstr>
      <vt:lpstr>Outline</vt:lpstr>
      <vt:lpstr>Introduction</vt:lpstr>
      <vt:lpstr>Introduction</vt:lpstr>
      <vt:lpstr>Introduction</vt:lpstr>
      <vt:lpstr>PowerPoint Presentation</vt:lpstr>
      <vt:lpstr>Facility record verification</vt:lpstr>
      <vt:lpstr>Facility record verification</vt:lpstr>
      <vt:lpstr>Facility record verification</vt:lpstr>
      <vt:lpstr>Facility record verification</vt:lpstr>
      <vt:lpstr>Facility record verification</vt:lpstr>
      <vt:lpstr>PowerPoint Presentation</vt:lpstr>
      <vt:lpstr>PowerPoint Presentation</vt:lpstr>
      <vt:lpstr>Facility validation</vt:lpstr>
      <vt:lpstr>Facility record validation</vt:lpstr>
      <vt:lpstr>Facility record validation</vt:lpstr>
      <vt:lpstr>Facility record validation</vt:lpstr>
      <vt:lpstr>Facility record validation</vt:lpstr>
      <vt:lpstr>PowerPoint Presentation</vt:lpstr>
      <vt:lpstr>PowerPoint Presentation</vt:lpstr>
      <vt:lpstr>Facility record publication</vt:lpstr>
      <vt:lpstr>Facility record publication</vt:lpstr>
      <vt:lpstr>Facility record publication</vt:lpstr>
      <vt:lpstr>Facility record publication</vt:lpstr>
      <vt:lpstr>PowerPoint Presentation</vt:lpstr>
      <vt:lpstr>PowerPoint Presentation</vt:lpstr>
      <vt:lpstr>Approvals status</vt:lpstr>
      <vt:lpstr>Approvals status</vt:lpstr>
      <vt:lpstr>Approvals status</vt:lpstr>
      <vt:lpstr>PowerPoint Presentation</vt:lpstr>
      <vt:lpstr>Practice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Gwendolyn Stinger</dc:creator>
  <cp:lastModifiedBy>McGill, Deborah</cp:lastModifiedBy>
  <cp:revision>231</cp:revision>
  <dcterms:created xsi:type="dcterms:W3CDTF">2018-05-05T20:37:30Z</dcterms:created>
  <dcterms:modified xsi:type="dcterms:W3CDTF">2019-06-10T16:03:27Z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0x0101006E4A79819CA3F3428B644840049B5527</vt:lpwstr>
  </property>
</Properties>
</file>